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58" r:id="rId3"/>
    <p:sldId id="260" r:id="rId4"/>
    <p:sldId id="275" r:id="rId5"/>
    <p:sldId id="274" r:id="rId6"/>
    <p:sldId id="276" r:id="rId7"/>
    <p:sldId id="277" r:id="rId8"/>
    <p:sldId id="261" r:id="rId9"/>
    <p:sldId id="279" r:id="rId10"/>
    <p:sldId id="269" r:id="rId11"/>
    <p:sldId id="282" r:id="rId12"/>
    <p:sldId id="264" r:id="rId13"/>
    <p:sldId id="273" r:id="rId14"/>
    <p:sldId id="285" r:id="rId15"/>
    <p:sldId id="286" r:id="rId16"/>
    <p:sldId id="280" r:id="rId17"/>
    <p:sldId id="281" r:id="rId18"/>
    <p:sldId id="284" r:id="rId19"/>
    <p:sldId id="283" r:id="rId20"/>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6600"/>
    <a:srgbClr val="66FF33"/>
    <a:srgbClr val="0000FF"/>
    <a:srgbClr val="ECDA52"/>
    <a:srgbClr val="E8D22C"/>
    <a:srgbClr val="FF8633"/>
    <a:srgbClr val="FF7619"/>
    <a:srgbClr val="FF9900"/>
    <a:srgbClr val="F82A08"/>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6416" autoAdjust="0"/>
  </p:normalViewPr>
  <p:slideViewPr>
    <p:cSldViewPr>
      <p:cViewPr>
        <p:scale>
          <a:sx n="70" d="100"/>
          <a:sy n="70" d="100"/>
        </p:scale>
        <p:origin x="-1374" y="-10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CDA22E-8FEC-4780-A19C-79C3877E056A}" type="datetimeFigureOut">
              <a:rPr lang="fr-FR" smtClean="0"/>
              <a:pPr/>
              <a:t>24/02/2015</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0D778E-BB22-404D-B477-9BE5DB472BE8}"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90D778E-BB22-404D-B477-9BE5DB472BE8}" type="slidenum">
              <a:rPr lang="fr-FR" smtClean="0"/>
              <a:pPr/>
              <a:t>3</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Page </a:t>
            </a:r>
            <a:r>
              <a:rPr lang="fr-FR" dirty="0" err="1" smtClean="0"/>
              <a:t>acceuil</a:t>
            </a:r>
            <a:r>
              <a:rPr lang="fr-FR" dirty="0" smtClean="0"/>
              <a:t> </a:t>
            </a:r>
            <a:r>
              <a:rPr lang="fr-FR" dirty="0" err="1" smtClean="0"/>
              <a:t>apres</a:t>
            </a:r>
            <a:r>
              <a:rPr lang="fr-FR" dirty="0" smtClean="0"/>
              <a:t> identification</a:t>
            </a:r>
          </a:p>
          <a:p>
            <a:pPr>
              <a:buFontTx/>
              <a:buChar char="-"/>
            </a:pPr>
            <a:r>
              <a:rPr lang="fr-FR" dirty="0" smtClean="0"/>
              <a:t>Liste gens notés par l’utilisateur</a:t>
            </a:r>
          </a:p>
          <a:p>
            <a:pPr>
              <a:buFontTx/>
              <a:buChar char="-"/>
            </a:pPr>
            <a:r>
              <a:rPr lang="fr-FR" dirty="0" smtClean="0"/>
              <a:t>-liste dernière photo</a:t>
            </a:r>
            <a:r>
              <a:rPr lang="fr-FR" baseline="0" dirty="0" smtClean="0"/>
              <a:t> posté, </a:t>
            </a:r>
            <a:r>
              <a:rPr lang="fr-FR" baseline="0" dirty="0" err="1" smtClean="0"/>
              <a:t>possibilite</a:t>
            </a:r>
            <a:r>
              <a:rPr lang="fr-FR" baseline="0" dirty="0" smtClean="0"/>
              <a:t> de noter</a:t>
            </a:r>
          </a:p>
          <a:p>
            <a:pPr>
              <a:buFontTx/>
              <a:buChar char="-"/>
            </a:pP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890D778E-BB22-404D-B477-9BE5DB472BE8}" type="slidenum">
              <a:rPr lang="fr-FR" smtClean="0"/>
              <a:pPr/>
              <a:t>8</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90D778E-BB22-404D-B477-9BE5DB472BE8}" type="slidenum">
              <a:rPr lang="fr-FR" smtClean="0"/>
              <a:pPr/>
              <a:t>10</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Page </a:t>
            </a:r>
            <a:r>
              <a:rPr lang="fr-FR" dirty="0" err="1" smtClean="0"/>
              <a:t>acceuil</a:t>
            </a:r>
            <a:r>
              <a:rPr lang="fr-FR" dirty="0" smtClean="0"/>
              <a:t> </a:t>
            </a:r>
            <a:r>
              <a:rPr lang="fr-FR" dirty="0" err="1" smtClean="0"/>
              <a:t>apres</a:t>
            </a:r>
            <a:r>
              <a:rPr lang="fr-FR" dirty="0" smtClean="0"/>
              <a:t> identification</a:t>
            </a:r>
          </a:p>
          <a:p>
            <a:pPr>
              <a:buFontTx/>
              <a:buChar char="-"/>
            </a:pPr>
            <a:r>
              <a:rPr lang="fr-FR" dirty="0" smtClean="0"/>
              <a:t>Liste gens notés par l’utilisateur</a:t>
            </a:r>
          </a:p>
          <a:p>
            <a:pPr>
              <a:buFontTx/>
              <a:buChar char="-"/>
            </a:pPr>
            <a:r>
              <a:rPr lang="fr-FR" dirty="0" smtClean="0"/>
              <a:t>-liste dernière photo</a:t>
            </a:r>
            <a:r>
              <a:rPr lang="fr-FR" baseline="0" dirty="0" smtClean="0"/>
              <a:t> posté, </a:t>
            </a:r>
            <a:r>
              <a:rPr lang="fr-FR" baseline="0" dirty="0" err="1" smtClean="0"/>
              <a:t>possibilite</a:t>
            </a:r>
            <a:r>
              <a:rPr lang="fr-FR" baseline="0" dirty="0" smtClean="0"/>
              <a:t> de noter</a:t>
            </a:r>
          </a:p>
          <a:p>
            <a:pPr>
              <a:buFontTx/>
              <a:buChar char="-"/>
            </a:pP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890D778E-BB22-404D-B477-9BE5DB472BE8}" type="slidenum">
              <a:rPr lang="fr-FR" smtClean="0"/>
              <a:pPr/>
              <a:t>12</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B9E873EF-F252-42D1-BE9A-6D135C081F8E}" type="datetimeFigureOut">
              <a:rPr lang="fr-FR" smtClean="0"/>
              <a:pPr/>
              <a:t>24/02/2015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3D4A0B7-D92D-4BAE-987B-59AE520910CA}"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9E873EF-F252-42D1-BE9A-6D135C081F8E}" type="datetimeFigureOut">
              <a:rPr lang="fr-FR" smtClean="0"/>
              <a:pPr/>
              <a:t>24/02/2015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3D4A0B7-D92D-4BAE-987B-59AE520910CA}"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9E873EF-F252-42D1-BE9A-6D135C081F8E}" type="datetimeFigureOut">
              <a:rPr lang="fr-FR" smtClean="0"/>
              <a:pPr/>
              <a:t>24/02/2015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3D4A0B7-D92D-4BAE-987B-59AE520910CA}"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9E873EF-F252-42D1-BE9A-6D135C081F8E}" type="datetimeFigureOut">
              <a:rPr lang="fr-FR" smtClean="0"/>
              <a:pPr/>
              <a:t>24/02/2015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3D4A0B7-D92D-4BAE-987B-59AE520910CA}"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B9E873EF-F252-42D1-BE9A-6D135C081F8E}" type="datetimeFigureOut">
              <a:rPr lang="fr-FR" smtClean="0"/>
              <a:pPr/>
              <a:t>24/02/2015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3D4A0B7-D92D-4BAE-987B-59AE520910CA}"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B9E873EF-F252-42D1-BE9A-6D135C081F8E}" type="datetimeFigureOut">
              <a:rPr lang="fr-FR" smtClean="0"/>
              <a:pPr/>
              <a:t>24/02/2015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3D4A0B7-D92D-4BAE-987B-59AE520910CA}"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B9E873EF-F252-42D1-BE9A-6D135C081F8E}" type="datetimeFigureOut">
              <a:rPr lang="fr-FR" smtClean="0"/>
              <a:pPr/>
              <a:t>24/02/2015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3D4A0B7-D92D-4BAE-987B-59AE520910CA}"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B9E873EF-F252-42D1-BE9A-6D135C081F8E}" type="datetimeFigureOut">
              <a:rPr lang="fr-FR" smtClean="0"/>
              <a:pPr/>
              <a:t>24/02/2015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3D4A0B7-D92D-4BAE-987B-59AE520910CA}"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9E873EF-F252-42D1-BE9A-6D135C081F8E}" type="datetimeFigureOut">
              <a:rPr lang="fr-FR" smtClean="0"/>
              <a:pPr/>
              <a:t>24/02/2015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3D4A0B7-D92D-4BAE-987B-59AE520910CA}"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B9E873EF-F252-42D1-BE9A-6D135C081F8E}" type="datetimeFigureOut">
              <a:rPr lang="fr-FR" smtClean="0"/>
              <a:pPr/>
              <a:t>24/02/2015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3D4A0B7-D92D-4BAE-987B-59AE520910CA}"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B9E873EF-F252-42D1-BE9A-6D135C081F8E}" type="datetimeFigureOut">
              <a:rPr lang="fr-FR" smtClean="0"/>
              <a:pPr/>
              <a:t>24/02/2015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3D4A0B7-D92D-4BAE-987B-59AE520910CA}"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E873EF-F252-42D1-BE9A-6D135C081F8E}" type="datetimeFigureOut">
              <a:rPr lang="fr-FR" smtClean="0"/>
              <a:pPr/>
              <a:t>24/02/2015</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4A0B7-D92D-4BAE-987B-59AE520910CA}"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slide" Target="slide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slide" Target="slide5.xml"/><Relationship Id="rId4" Type="http://schemas.openxmlformats.org/officeDocument/2006/relationships/slide" Target="slide7.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13.xml"/><Relationship Id="rId3" Type="http://schemas.openxmlformats.org/officeDocument/2006/relationships/image" Target="../media/image5.jpeg"/><Relationship Id="rId7" Type="http://schemas.openxmlformats.org/officeDocument/2006/relationships/image" Target="../media/image11.png"/><Relationship Id="rId12" Type="http://schemas.openxmlformats.org/officeDocument/2006/relationships/image" Target="../media/image24.png"/><Relationship Id="rId17" Type="http://schemas.openxmlformats.org/officeDocument/2006/relationships/image" Target="../media/image6.png"/><Relationship Id="rId2" Type="http://schemas.openxmlformats.org/officeDocument/2006/relationships/notesSlide" Target="../notesSlides/notesSlide3.xml"/><Relationship Id="rId16"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image" Target="../media/image23.png"/><Relationship Id="rId5" Type="http://schemas.openxmlformats.org/officeDocument/2006/relationships/slide" Target="slide9.xml"/><Relationship Id="rId15" Type="http://schemas.openxmlformats.org/officeDocument/2006/relationships/slide" Target="slide11.xml"/><Relationship Id="rId10" Type="http://schemas.openxmlformats.org/officeDocument/2006/relationships/image" Target="../media/image22.png"/><Relationship Id="rId4" Type="http://schemas.openxmlformats.org/officeDocument/2006/relationships/slide" Target="slide10.xml"/><Relationship Id="rId9" Type="http://schemas.openxmlformats.org/officeDocument/2006/relationships/image" Target="../media/image21.png"/><Relationship Id="rId14" Type="http://schemas.openxmlformats.org/officeDocument/2006/relationships/slide" Target="slide16.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12.xml"/><Relationship Id="rId18" Type="http://schemas.openxmlformats.org/officeDocument/2006/relationships/slide" Target="slide16.xml"/><Relationship Id="rId3" Type="http://schemas.openxmlformats.org/officeDocument/2006/relationships/image" Target="../media/image5.jpeg"/><Relationship Id="rId21" Type="http://schemas.openxmlformats.org/officeDocument/2006/relationships/image" Target="../media/image6.png"/><Relationship Id="rId7" Type="http://schemas.openxmlformats.org/officeDocument/2006/relationships/slide" Target="slide10.xml"/><Relationship Id="rId12" Type="http://schemas.openxmlformats.org/officeDocument/2006/relationships/image" Target="../media/image10.jpeg"/><Relationship Id="rId17" Type="http://schemas.openxmlformats.org/officeDocument/2006/relationships/slide" Target="slide13.xml"/><Relationship Id="rId2" Type="http://schemas.openxmlformats.org/officeDocument/2006/relationships/image" Target="../media/image22.png"/><Relationship Id="rId16" Type="http://schemas.openxmlformats.org/officeDocument/2006/relationships/image" Target="../media/image27.jpeg"/><Relationship Id="rId20"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5.jpeg"/><Relationship Id="rId5" Type="http://schemas.openxmlformats.org/officeDocument/2006/relationships/slide" Target="slide8.xml"/><Relationship Id="rId15" Type="http://schemas.openxmlformats.org/officeDocument/2006/relationships/image" Target="../media/image26.png"/><Relationship Id="rId10" Type="http://schemas.openxmlformats.org/officeDocument/2006/relationships/image" Target="../media/image14.png"/><Relationship Id="rId19" Type="http://schemas.openxmlformats.org/officeDocument/2006/relationships/slide" Target="slide11.xml"/><Relationship Id="rId4" Type="http://schemas.openxmlformats.org/officeDocument/2006/relationships/slide" Target="slide9.xml"/><Relationship Id="rId9" Type="http://schemas.openxmlformats.org/officeDocument/2006/relationships/image" Target="../media/image13.png"/><Relationship Id="rId14" Type="http://schemas.openxmlformats.org/officeDocument/2006/relationships/image" Target="../media/image25.jpeg"/><Relationship Id="rId22" Type="http://schemas.openxmlformats.org/officeDocument/2006/relationships/image" Target="../media/image19.jpe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0.jpeg"/><Relationship Id="rId18" Type="http://schemas.openxmlformats.org/officeDocument/2006/relationships/slide" Target="slide16.xml"/><Relationship Id="rId3" Type="http://schemas.openxmlformats.org/officeDocument/2006/relationships/slide" Target="slide18.xml"/><Relationship Id="rId21" Type="http://schemas.openxmlformats.org/officeDocument/2006/relationships/image" Target="../media/image8.jpeg"/><Relationship Id="rId7" Type="http://schemas.openxmlformats.org/officeDocument/2006/relationships/slide" Target="slide8.xml"/><Relationship Id="rId12" Type="http://schemas.openxmlformats.org/officeDocument/2006/relationships/image" Target="../media/image15.jpeg"/><Relationship Id="rId17" Type="http://schemas.openxmlformats.org/officeDocument/2006/relationships/slide" Target="slide13.xml"/><Relationship Id="rId2" Type="http://schemas.openxmlformats.org/officeDocument/2006/relationships/notesSlide" Target="../notesSlides/notesSlide4.xml"/><Relationship Id="rId16" Type="http://schemas.openxmlformats.org/officeDocument/2006/relationships/image" Target="../media/image27.jpeg"/><Relationship Id="rId20"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14.png"/><Relationship Id="rId24" Type="http://schemas.openxmlformats.org/officeDocument/2006/relationships/image" Target="../media/image6.png"/><Relationship Id="rId5" Type="http://schemas.openxmlformats.org/officeDocument/2006/relationships/slide" Target="slide10.xml"/><Relationship Id="rId15" Type="http://schemas.openxmlformats.org/officeDocument/2006/relationships/image" Target="../media/image26.png"/><Relationship Id="rId23" Type="http://schemas.openxmlformats.org/officeDocument/2006/relationships/image" Target="../media/image16.jpeg"/><Relationship Id="rId10" Type="http://schemas.openxmlformats.org/officeDocument/2006/relationships/image" Target="../media/image13.png"/><Relationship Id="rId19" Type="http://schemas.openxmlformats.org/officeDocument/2006/relationships/slide" Target="slide11.xml"/><Relationship Id="rId4" Type="http://schemas.openxmlformats.org/officeDocument/2006/relationships/image" Target="../media/image5.jpeg"/><Relationship Id="rId9" Type="http://schemas.openxmlformats.org/officeDocument/2006/relationships/image" Target="../media/image12.png"/><Relationship Id="rId14" Type="http://schemas.openxmlformats.org/officeDocument/2006/relationships/image" Target="../media/image28.jpeg"/><Relationship Id="rId22" Type="http://schemas.openxmlformats.org/officeDocument/2006/relationships/image" Target="../media/image30.jpeg"/></Relationships>
</file>

<file path=ppt/slides/_rels/slide13.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33.jpeg"/><Relationship Id="rId18" Type="http://schemas.openxmlformats.org/officeDocument/2006/relationships/slide" Target="slide16.xml"/><Relationship Id="rId3" Type="http://schemas.openxmlformats.org/officeDocument/2006/relationships/slide" Target="slide10.xml"/><Relationship Id="rId21" Type="http://schemas.openxmlformats.org/officeDocument/2006/relationships/slide" Target="slide14.xml"/><Relationship Id="rId7" Type="http://schemas.openxmlformats.org/officeDocument/2006/relationships/image" Target="../media/image11.png"/><Relationship Id="rId12" Type="http://schemas.openxmlformats.org/officeDocument/2006/relationships/image" Target="../media/image32.png"/><Relationship Id="rId17" Type="http://schemas.openxmlformats.org/officeDocument/2006/relationships/slide" Target="slide13.xml"/><Relationship Id="rId2" Type="http://schemas.openxmlformats.org/officeDocument/2006/relationships/image" Target="../media/image5.jpeg"/><Relationship Id="rId16" Type="http://schemas.openxmlformats.org/officeDocument/2006/relationships/image" Target="../media/image23.png"/><Relationship Id="rId20"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19.xml"/><Relationship Id="rId5" Type="http://schemas.openxmlformats.org/officeDocument/2006/relationships/image" Target="../media/image12.png"/><Relationship Id="rId15" Type="http://schemas.openxmlformats.org/officeDocument/2006/relationships/image" Target="../media/image35.jpeg"/><Relationship Id="rId23" Type="http://schemas.openxmlformats.org/officeDocument/2006/relationships/image" Target="../media/image36.jpeg"/><Relationship Id="rId10" Type="http://schemas.openxmlformats.org/officeDocument/2006/relationships/image" Target="../media/image6.png"/><Relationship Id="rId19" Type="http://schemas.openxmlformats.org/officeDocument/2006/relationships/slide" Target="slide11.xml"/><Relationship Id="rId4" Type="http://schemas.openxmlformats.org/officeDocument/2006/relationships/slide" Target="slide9.xml"/><Relationship Id="rId9" Type="http://schemas.openxmlformats.org/officeDocument/2006/relationships/image" Target="../media/image31.jpeg"/><Relationship Id="rId14" Type="http://schemas.openxmlformats.org/officeDocument/2006/relationships/image" Target="../media/image34.jpeg"/><Relationship Id="rId22" Type="http://schemas.openxmlformats.org/officeDocument/2006/relationships/slide" Target="slide15.xml"/></Relationships>
</file>

<file path=ppt/slides/_rels/slide14.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33.jpeg"/><Relationship Id="rId18" Type="http://schemas.openxmlformats.org/officeDocument/2006/relationships/slide" Target="slide16.xml"/><Relationship Id="rId3" Type="http://schemas.openxmlformats.org/officeDocument/2006/relationships/slide" Target="slide10.xml"/><Relationship Id="rId21" Type="http://schemas.openxmlformats.org/officeDocument/2006/relationships/slide" Target="slide4.xml"/><Relationship Id="rId7" Type="http://schemas.openxmlformats.org/officeDocument/2006/relationships/image" Target="../media/image11.png"/><Relationship Id="rId12" Type="http://schemas.openxmlformats.org/officeDocument/2006/relationships/image" Target="../media/image32.png"/><Relationship Id="rId17" Type="http://schemas.openxmlformats.org/officeDocument/2006/relationships/slide" Target="slide13.xml"/><Relationship Id="rId2" Type="http://schemas.openxmlformats.org/officeDocument/2006/relationships/image" Target="../media/image5.jpeg"/><Relationship Id="rId16" Type="http://schemas.openxmlformats.org/officeDocument/2006/relationships/image" Target="../media/image23.png"/><Relationship Id="rId20"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19.xml"/><Relationship Id="rId5" Type="http://schemas.openxmlformats.org/officeDocument/2006/relationships/image" Target="../media/image12.png"/><Relationship Id="rId15" Type="http://schemas.openxmlformats.org/officeDocument/2006/relationships/image" Target="../media/image35.jpeg"/><Relationship Id="rId10" Type="http://schemas.openxmlformats.org/officeDocument/2006/relationships/image" Target="../media/image6.png"/><Relationship Id="rId19" Type="http://schemas.openxmlformats.org/officeDocument/2006/relationships/slide" Target="slide11.xml"/><Relationship Id="rId4" Type="http://schemas.openxmlformats.org/officeDocument/2006/relationships/slide" Target="slide9.xml"/><Relationship Id="rId9" Type="http://schemas.openxmlformats.org/officeDocument/2006/relationships/image" Target="../media/image31.jpeg"/><Relationship Id="rId14" Type="http://schemas.openxmlformats.org/officeDocument/2006/relationships/image" Target="../media/image34.jpeg"/></Relationships>
</file>

<file path=ppt/slides/_rels/slide15.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33.jpeg"/><Relationship Id="rId18" Type="http://schemas.openxmlformats.org/officeDocument/2006/relationships/slide" Target="slide16.xml"/><Relationship Id="rId3" Type="http://schemas.openxmlformats.org/officeDocument/2006/relationships/slide" Target="slide10.xml"/><Relationship Id="rId21" Type="http://schemas.openxmlformats.org/officeDocument/2006/relationships/image" Target="../media/image37.jpeg"/><Relationship Id="rId7" Type="http://schemas.openxmlformats.org/officeDocument/2006/relationships/image" Target="../media/image11.png"/><Relationship Id="rId12" Type="http://schemas.openxmlformats.org/officeDocument/2006/relationships/image" Target="../media/image32.png"/><Relationship Id="rId17" Type="http://schemas.openxmlformats.org/officeDocument/2006/relationships/slide" Target="slide13.xml"/><Relationship Id="rId2" Type="http://schemas.openxmlformats.org/officeDocument/2006/relationships/image" Target="../media/image5.jpeg"/><Relationship Id="rId16" Type="http://schemas.openxmlformats.org/officeDocument/2006/relationships/image" Target="../media/image23.png"/><Relationship Id="rId20"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19.xml"/><Relationship Id="rId5" Type="http://schemas.openxmlformats.org/officeDocument/2006/relationships/image" Target="../media/image12.png"/><Relationship Id="rId15" Type="http://schemas.openxmlformats.org/officeDocument/2006/relationships/image" Target="../media/image35.jpeg"/><Relationship Id="rId10" Type="http://schemas.openxmlformats.org/officeDocument/2006/relationships/image" Target="../media/image6.png"/><Relationship Id="rId19" Type="http://schemas.openxmlformats.org/officeDocument/2006/relationships/slide" Target="slide11.xml"/><Relationship Id="rId4" Type="http://schemas.openxmlformats.org/officeDocument/2006/relationships/slide" Target="slide9.xml"/><Relationship Id="rId9" Type="http://schemas.openxmlformats.org/officeDocument/2006/relationships/image" Target="../media/image31.jpeg"/><Relationship Id="rId14" Type="http://schemas.openxmlformats.org/officeDocument/2006/relationships/image" Target="../media/image34.jpe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eg"/><Relationship Id="rId18" Type="http://schemas.openxmlformats.org/officeDocument/2006/relationships/image" Target="../media/image6.png"/><Relationship Id="rId3" Type="http://schemas.openxmlformats.org/officeDocument/2006/relationships/image" Target="../media/image5.jpeg"/><Relationship Id="rId7" Type="http://schemas.openxmlformats.org/officeDocument/2006/relationships/slide" Target="slide8.xml"/><Relationship Id="rId12" Type="http://schemas.openxmlformats.org/officeDocument/2006/relationships/image" Target="../media/image38.jpeg"/><Relationship Id="rId17" Type="http://schemas.openxmlformats.org/officeDocument/2006/relationships/slide" Target="slide18.xml"/><Relationship Id="rId2" Type="http://schemas.openxmlformats.org/officeDocument/2006/relationships/image" Target="../media/image26.png"/><Relationship Id="rId16"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8.jpeg"/><Relationship Id="rId5" Type="http://schemas.openxmlformats.org/officeDocument/2006/relationships/slide" Target="slide9.xml"/><Relationship Id="rId15" Type="http://schemas.openxmlformats.org/officeDocument/2006/relationships/slide" Target="slide13.xml"/><Relationship Id="rId10" Type="http://schemas.openxmlformats.org/officeDocument/2006/relationships/slide" Target="slide17.xml"/><Relationship Id="rId4" Type="http://schemas.openxmlformats.org/officeDocument/2006/relationships/slide" Target="slide10.xml"/><Relationship Id="rId9" Type="http://schemas.openxmlformats.org/officeDocument/2006/relationships/slide" Target="slide16.xml"/><Relationship Id="rId14" Type="http://schemas.openxmlformats.org/officeDocument/2006/relationships/image" Target="../media/image8.jpeg"/></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8.jpeg"/><Relationship Id="rId3" Type="http://schemas.openxmlformats.org/officeDocument/2006/relationships/slide" Target="slide16.xml"/><Relationship Id="rId7" Type="http://schemas.openxmlformats.org/officeDocument/2006/relationships/slide" Target="slide10.xml"/><Relationship Id="rId12" Type="http://schemas.openxmlformats.org/officeDocument/2006/relationships/image" Target="../media/image16.jpeg"/><Relationship Id="rId2"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38.jpeg"/><Relationship Id="rId5" Type="http://schemas.openxmlformats.org/officeDocument/2006/relationships/slide" Target="slide9.xml"/><Relationship Id="rId1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slide" Target="slide11.xml"/><Relationship Id="rId9" Type="http://schemas.openxmlformats.org/officeDocument/2006/relationships/slide" Target="slide8.xml"/><Relationship Id="rId14" Type="http://schemas.openxmlformats.org/officeDocument/2006/relationships/slide" Target="slide18.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18.xml"/><Relationship Id="rId3" Type="http://schemas.openxmlformats.org/officeDocument/2006/relationships/slide" Target="slide16.xml"/><Relationship Id="rId7" Type="http://schemas.openxmlformats.org/officeDocument/2006/relationships/slide" Target="slide10.xml"/><Relationship Id="rId12" Type="http://schemas.openxmlformats.org/officeDocument/2006/relationships/image" Target="../media/image22.png"/><Relationship Id="rId2"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4.png"/><Relationship Id="rId5" Type="http://schemas.openxmlformats.org/officeDocument/2006/relationships/slide" Target="slide9.xml"/><Relationship Id="rId10" Type="http://schemas.openxmlformats.org/officeDocument/2006/relationships/image" Target="../media/image11.png"/><Relationship Id="rId4" Type="http://schemas.openxmlformats.org/officeDocument/2006/relationships/slide" Target="slide11.xml"/><Relationship Id="rId9" Type="http://schemas.openxmlformats.org/officeDocument/2006/relationships/slide" Target="slide8.xml"/><Relationship Id="rId1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0.jpeg"/><Relationship Id="rId18" Type="http://schemas.openxmlformats.org/officeDocument/2006/relationships/image" Target="../media/image39.jpeg"/><Relationship Id="rId3" Type="http://schemas.openxmlformats.org/officeDocument/2006/relationships/slide" Target="slide9.xml"/><Relationship Id="rId7" Type="http://schemas.openxmlformats.org/officeDocument/2006/relationships/image" Target="../media/image12.png"/><Relationship Id="rId12" Type="http://schemas.openxmlformats.org/officeDocument/2006/relationships/image" Target="../media/image15.jpeg"/><Relationship Id="rId17" Type="http://schemas.openxmlformats.org/officeDocument/2006/relationships/image" Target="../media/image32.png"/><Relationship Id="rId2" Type="http://schemas.openxmlformats.org/officeDocument/2006/relationships/image" Target="../media/image5.jpeg"/><Relationship Id="rId16" Type="http://schemas.openxmlformats.org/officeDocument/2006/relationships/image" Target="../media/image19.jpeg"/><Relationship Id="rId20"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slide" Target="slide11.xml"/><Relationship Id="rId10" Type="http://schemas.openxmlformats.org/officeDocument/2006/relationships/image" Target="../media/image16.jpeg"/><Relationship Id="rId19" Type="http://schemas.openxmlformats.org/officeDocument/2006/relationships/image" Target="../media/image40.jpeg"/><Relationship Id="rId4" Type="http://schemas.openxmlformats.org/officeDocument/2006/relationships/slide" Target="slide8.xml"/><Relationship Id="rId9" Type="http://schemas.openxmlformats.org/officeDocument/2006/relationships/slide" Target="slide13.xml"/><Relationship Id="rId14" Type="http://schemas.openxmlformats.org/officeDocument/2006/relationships/slide" Target="slide16.xml"/></Relationships>
</file>

<file path=ppt/slides/_rels/slide2.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image" Target="../media/image2.jpeg"/><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6.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 Target="slide8.xml"/><Relationship Id="rId7" Type="http://schemas.openxmlformats.org/officeDocument/2006/relationships/slide" Target="slide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slide" Target="slide5.xml"/><Relationship Id="rId4" Type="http://schemas.openxmlformats.org/officeDocument/2006/relationships/slide" Target="slide7.xml"/></Relationships>
</file>

<file path=ppt/slides/_rels/slide4.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 Target="slide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1.png"/><Relationship Id="rId3" Type="http://schemas.openxmlformats.org/officeDocument/2006/relationships/image" Target="../media/image5.jpeg"/><Relationship Id="rId7" Type="http://schemas.openxmlformats.org/officeDocument/2006/relationships/image" Target="../media/image1.jpeg"/><Relationship Id="rId12" Type="http://schemas.openxmlformats.org/officeDocument/2006/relationships/slide" Target="slide9.xml"/><Relationship Id="rId17" Type="http://schemas.openxmlformats.org/officeDocument/2006/relationships/image" Target="../media/image15.jpeg"/><Relationship Id="rId2" Type="http://schemas.openxmlformats.org/officeDocument/2006/relationships/notesSlide" Target="../notesSlides/notesSlide2.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slide" Target="slide10.xml"/><Relationship Id="rId5" Type="http://schemas.openxmlformats.org/officeDocument/2006/relationships/slide" Target="slide12.xml"/><Relationship Id="rId15" Type="http://schemas.openxmlformats.org/officeDocument/2006/relationships/image" Target="../media/image13.png"/><Relationship Id="rId10" Type="http://schemas.openxmlformats.org/officeDocument/2006/relationships/image" Target="../media/image10.jpeg"/><Relationship Id="rId4" Type="http://schemas.openxmlformats.org/officeDocument/2006/relationships/image" Target="../media/image6.png"/><Relationship Id="rId9" Type="http://schemas.openxmlformats.org/officeDocument/2006/relationships/image" Target="../media/image9.jpeg"/><Relationship Id="rId1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png"/><Relationship Id="rId18" Type="http://schemas.openxmlformats.org/officeDocument/2006/relationships/slide" Target="slide11.xml"/><Relationship Id="rId3" Type="http://schemas.openxmlformats.org/officeDocument/2006/relationships/slide" Target="slide9.xml"/><Relationship Id="rId21" Type="http://schemas.openxmlformats.org/officeDocument/2006/relationships/slide" Target="slide18.xml"/><Relationship Id="rId7" Type="http://schemas.openxmlformats.org/officeDocument/2006/relationships/image" Target="../media/image12.png"/><Relationship Id="rId12" Type="http://schemas.openxmlformats.org/officeDocument/2006/relationships/image" Target="../media/image17.jpeg"/><Relationship Id="rId17" Type="http://schemas.openxmlformats.org/officeDocument/2006/relationships/image" Target="../media/image10.jpeg"/><Relationship Id="rId2" Type="http://schemas.openxmlformats.org/officeDocument/2006/relationships/image" Target="../media/image5.jpeg"/><Relationship Id="rId16" Type="http://schemas.openxmlformats.org/officeDocument/2006/relationships/image" Target="../media/image18.jpeg"/><Relationship Id="rId20"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slide" Target="slide12.xml"/><Relationship Id="rId5" Type="http://schemas.openxmlformats.org/officeDocument/2006/relationships/image" Target="../media/image11.png"/><Relationship Id="rId15" Type="http://schemas.openxmlformats.org/officeDocument/2006/relationships/slide" Target="slide16.xml"/><Relationship Id="rId10" Type="http://schemas.openxmlformats.org/officeDocument/2006/relationships/image" Target="../media/image16.jpeg"/><Relationship Id="rId19" Type="http://schemas.openxmlformats.org/officeDocument/2006/relationships/image" Target="../media/image19.jpeg"/><Relationship Id="rId4" Type="http://schemas.openxmlformats.org/officeDocument/2006/relationships/slide" Target="slide8.xml"/><Relationship Id="rId9" Type="http://schemas.openxmlformats.org/officeDocument/2006/relationships/slide" Target="slide13.xml"/><Relationship Id="rId14" Type="http://schemas.openxmlformats.org/officeDocument/2006/relationships/image" Target="../media/image15.jpeg"/><Relationship Id="rId2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0" y="0"/>
            <a:ext cx="9144000" cy="1214422"/>
          </a:xfrm>
          <a:prstGeom prst="rect">
            <a:avLst/>
          </a:prstGeom>
          <a:gradFill>
            <a:gsLst>
              <a:gs pos="0">
                <a:srgbClr val="ECDA52"/>
              </a:gs>
              <a:gs pos="80000">
                <a:schemeClr val="accent6">
                  <a:shade val="93000"/>
                  <a:satMod val="130000"/>
                </a:schemeClr>
              </a:gs>
              <a:gs pos="100000">
                <a:schemeClr val="accent6">
                  <a:shade val="94000"/>
                  <a:satMod val="135000"/>
                </a:schemeClr>
              </a:gs>
            </a:gsLst>
            <a:lin ang="16200000" scaled="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ZoneTexte 8"/>
          <p:cNvSpPr txBox="1"/>
          <p:nvPr/>
        </p:nvSpPr>
        <p:spPr>
          <a:xfrm>
            <a:off x="4500562" y="285728"/>
            <a:ext cx="1285884" cy="246221"/>
          </a:xfrm>
          <a:prstGeom prst="rect">
            <a:avLst/>
          </a:prstGeom>
          <a:noFill/>
        </p:spPr>
        <p:txBody>
          <a:bodyPr wrap="square" rtlCol="0">
            <a:spAutoFit/>
          </a:bodyPr>
          <a:lstStyle/>
          <a:p>
            <a:r>
              <a:rPr lang="fr-FR" sz="1000" dirty="0" smtClean="0">
                <a:solidFill>
                  <a:schemeClr val="tx1">
                    <a:lumMod val="65000"/>
                    <a:lumOff val="35000"/>
                  </a:schemeClr>
                </a:solidFill>
              </a:rPr>
              <a:t>Adresse électronique </a:t>
            </a:r>
            <a:endParaRPr lang="fr-FR" sz="1000" dirty="0">
              <a:solidFill>
                <a:schemeClr val="tx1">
                  <a:lumMod val="65000"/>
                  <a:lumOff val="35000"/>
                </a:schemeClr>
              </a:solidFill>
            </a:endParaRPr>
          </a:p>
        </p:txBody>
      </p:sp>
      <p:sp>
        <p:nvSpPr>
          <p:cNvPr id="10" name="ZoneTexte 9"/>
          <p:cNvSpPr txBox="1"/>
          <p:nvPr/>
        </p:nvSpPr>
        <p:spPr>
          <a:xfrm>
            <a:off x="6215074" y="285728"/>
            <a:ext cx="928694" cy="246221"/>
          </a:xfrm>
          <a:prstGeom prst="rect">
            <a:avLst/>
          </a:prstGeom>
          <a:noFill/>
        </p:spPr>
        <p:txBody>
          <a:bodyPr wrap="square" rtlCol="0">
            <a:spAutoFit/>
          </a:bodyPr>
          <a:lstStyle/>
          <a:p>
            <a:r>
              <a:rPr lang="fr-FR" sz="1000" dirty="0" smtClean="0">
                <a:solidFill>
                  <a:schemeClr val="tx1">
                    <a:lumMod val="65000"/>
                    <a:lumOff val="35000"/>
                  </a:schemeClr>
                </a:solidFill>
              </a:rPr>
              <a:t>Mot de passe</a:t>
            </a:r>
            <a:endParaRPr lang="fr-FR" sz="1000" dirty="0">
              <a:solidFill>
                <a:schemeClr val="tx1">
                  <a:lumMod val="65000"/>
                  <a:lumOff val="35000"/>
                </a:schemeClr>
              </a:solidFill>
            </a:endParaRPr>
          </a:p>
        </p:txBody>
      </p:sp>
      <p:sp>
        <p:nvSpPr>
          <p:cNvPr id="11" name="Rectangle à coins arrondis 10"/>
          <p:cNvSpPr/>
          <p:nvPr/>
        </p:nvSpPr>
        <p:spPr>
          <a:xfrm>
            <a:off x="7858148" y="500042"/>
            <a:ext cx="714380" cy="214314"/>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900" b="1" dirty="0" smtClean="0">
                <a:solidFill>
                  <a:schemeClr val="tx1">
                    <a:lumMod val="65000"/>
                    <a:lumOff val="35000"/>
                  </a:schemeClr>
                </a:solidFill>
              </a:rPr>
              <a:t>Connexion</a:t>
            </a:r>
            <a:endParaRPr lang="fr-FR" sz="900" b="1" dirty="0">
              <a:solidFill>
                <a:schemeClr val="tx1">
                  <a:lumMod val="65000"/>
                  <a:lumOff val="35000"/>
                </a:schemeClr>
              </a:solidFill>
            </a:endParaRPr>
          </a:p>
        </p:txBody>
      </p:sp>
      <p:sp>
        <p:nvSpPr>
          <p:cNvPr id="16" name="Rectangle à coins arrondis 15"/>
          <p:cNvSpPr/>
          <p:nvPr/>
        </p:nvSpPr>
        <p:spPr>
          <a:xfrm>
            <a:off x="6715140" y="3214686"/>
            <a:ext cx="1500198" cy="214314"/>
          </a:xfrm>
          <a:prstGeom prst="roundRect">
            <a:avLst/>
          </a:prstGeom>
          <a:no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571472" y="559338"/>
            <a:ext cx="2857520" cy="369332"/>
          </a:xfrm>
          <a:prstGeom prst="rect">
            <a:avLst/>
          </a:prstGeom>
          <a:noFill/>
        </p:spPr>
        <p:txBody>
          <a:bodyPr wrap="square" rtlCol="0">
            <a:spAutoFit/>
          </a:bodyPr>
          <a:lstStyle/>
          <a:p>
            <a:endParaRPr lang="fr-FR" dirty="0"/>
          </a:p>
        </p:txBody>
      </p:sp>
      <p:sp>
        <p:nvSpPr>
          <p:cNvPr id="21" name="ZoneTexte 20"/>
          <p:cNvSpPr txBox="1"/>
          <p:nvPr/>
        </p:nvSpPr>
        <p:spPr>
          <a:xfrm>
            <a:off x="571472" y="357166"/>
            <a:ext cx="2000264" cy="492443"/>
          </a:xfrm>
          <a:prstGeom prst="rect">
            <a:avLst/>
          </a:prstGeom>
          <a:noFill/>
        </p:spPr>
        <p:txBody>
          <a:bodyPr wrap="square" rtlCol="0">
            <a:spAutoFit/>
          </a:bodyPr>
          <a:lstStyle/>
          <a:p>
            <a:r>
              <a:rPr lang="fr-FR" sz="2600" b="1" dirty="0" smtClean="0">
                <a:solidFill>
                  <a:schemeClr val="bg1"/>
                </a:solidFill>
                <a:latin typeface="Arial" pitchFamily="34" charset="0"/>
                <a:cs typeface="Arial" pitchFamily="34" charset="0"/>
              </a:rPr>
              <a:t>Look&amp;Note</a:t>
            </a:r>
            <a:endParaRPr lang="fr-FR" sz="2600" b="1" dirty="0">
              <a:solidFill>
                <a:schemeClr val="bg1"/>
              </a:solidFill>
              <a:latin typeface="Arial" pitchFamily="34" charset="0"/>
              <a:cs typeface="Arial" pitchFamily="34" charset="0"/>
            </a:endParaRPr>
          </a:p>
        </p:txBody>
      </p:sp>
      <p:pic>
        <p:nvPicPr>
          <p:cNvPr id="10244" name="Picture 4" descr="http://surmon36.ca/wp-content/uploads/2012/11/beau_sourire1.jpg"/>
          <p:cNvPicPr>
            <a:picLocks noChangeAspect="1" noChangeArrowheads="1"/>
          </p:cNvPicPr>
          <p:nvPr/>
        </p:nvPicPr>
        <p:blipFill>
          <a:blip r:embed="rId2"/>
          <a:srcRect/>
          <a:stretch>
            <a:fillRect/>
          </a:stretch>
        </p:blipFill>
        <p:spPr bwMode="auto">
          <a:xfrm>
            <a:off x="357158" y="1785926"/>
            <a:ext cx="4143404" cy="2207551"/>
          </a:xfrm>
          <a:prstGeom prst="rect">
            <a:avLst/>
          </a:prstGeom>
          <a:noFill/>
        </p:spPr>
      </p:pic>
      <p:sp>
        <p:nvSpPr>
          <p:cNvPr id="34" name="ZoneTexte 33"/>
          <p:cNvSpPr txBox="1"/>
          <p:nvPr/>
        </p:nvSpPr>
        <p:spPr>
          <a:xfrm>
            <a:off x="142844" y="4631304"/>
            <a:ext cx="1357322" cy="369332"/>
          </a:xfrm>
          <a:prstGeom prst="rect">
            <a:avLst/>
          </a:prstGeom>
          <a:noFill/>
        </p:spPr>
        <p:txBody>
          <a:bodyPr wrap="square" rtlCol="0">
            <a:spAutoFit/>
          </a:bodyPr>
          <a:lstStyle/>
          <a:p>
            <a:r>
              <a:rPr lang="fr-FR" dirty="0" smtClean="0">
                <a:solidFill>
                  <a:schemeClr val="tx1">
                    <a:lumMod val="65000"/>
                    <a:lumOff val="35000"/>
                  </a:schemeClr>
                </a:solidFill>
              </a:rPr>
              <a:t>Mon sourire </a:t>
            </a:r>
            <a:endParaRPr lang="fr-FR" dirty="0">
              <a:solidFill>
                <a:schemeClr val="tx1">
                  <a:lumMod val="65000"/>
                  <a:lumOff val="35000"/>
                </a:schemeClr>
              </a:solidFill>
            </a:endParaRPr>
          </a:p>
        </p:txBody>
      </p:sp>
      <p:sp>
        <p:nvSpPr>
          <p:cNvPr id="35" name="Rectangle à coins arrondis 34"/>
          <p:cNvSpPr/>
          <p:nvPr/>
        </p:nvSpPr>
        <p:spPr>
          <a:xfrm>
            <a:off x="6715140" y="2786058"/>
            <a:ext cx="1500198" cy="214314"/>
          </a:xfrm>
          <a:prstGeom prst="roundRect">
            <a:avLst/>
          </a:prstGeom>
          <a:no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à coins arrondis 35"/>
          <p:cNvSpPr/>
          <p:nvPr/>
        </p:nvSpPr>
        <p:spPr>
          <a:xfrm>
            <a:off x="6715140" y="2357430"/>
            <a:ext cx="1500198" cy="214314"/>
          </a:xfrm>
          <a:prstGeom prst="roundRect">
            <a:avLst/>
          </a:prstGeom>
          <a:no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ZoneTexte 36"/>
          <p:cNvSpPr txBox="1"/>
          <p:nvPr/>
        </p:nvSpPr>
        <p:spPr>
          <a:xfrm>
            <a:off x="5643570" y="2357430"/>
            <a:ext cx="1071570" cy="276999"/>
          </a:xfrm>
          <a:prstGeom prst="rect">
            <a:avLst/>
          </a:prstGeom>
          <a:noFill/>
        </p:spPr>
        <p:txBody>
          <a:bodyPr wrap="square" rtlCol="0">
            <a:spAutoFit/>
          </a:bodyPr>
          <a:lstStyle/>
          <a:p>
            <a:r>
              <a:rPr lang="fr-FR" sz="1200" dirty="0" smtClean="0">
                <a:solidFill>
                  <a:schemeClr val="tx1">
                    <a:lumMod val="65000"/>
                    <a:lumOff val="35000"/>
                  </a:schemeClr>
                </a:solidFill>
              </a:rPr>
              <a:t>Identifiant </a:t>
            </a:r>
            <a:endParaRPr lang="fr-FR" sz="1200" dirty="0">
              <a:solidFill>
                <a:schemeClr val="tx1">
                  <a:lumMod val="65000"/>
                  <a:lumOff val="35000"/>
                </a:schemeClr>
              </a:solidFill>
            </a:endParaRPr>
          </a:p>
        </p:txBody>
      </p:sp>
      <p:sp>
        <p:nvSpPr>
          <p:cNvPr id="38" name="ZoneTexte 37"/>
          <p:cNvSpPr txBox="1"/>
          <p:nvPr/>
        </p:nvSpPr>
        <p:spPr>
          <a:xfrm>
            <a:off x="5643570" y="2786058"/>
            <a:ext cx="1071570" cy="276999"/>
          </a:xfrm>
          <a:prstGeom prst="rect">
            <a:avLst/>
          </a:prstGeom>
          <a:noFill/>
        </p:spPr>
        <p:txBody>
          <a:bodyPr wrap="square" rtlCol="0">
            <a:spAutoFit/>
          </a:bodyPr>
          <a:lstStyle/>
          <a:p>
            <a:r>
              <a:rPr lang="fr-FR" sz="1200" dirty="0" smtClean="0">
                <a:solidFill>
                  <a:schemeClr val="tx1">
                    <a:lumMod val="65000"/>
                    <a:lumOff val="35000"/>
                  </a:schemeClr>
                </a:solidFill>
              </a:rPr>
              <a:t>Adresse email</a:t>
            </a:r>
            <a:endParaRPr lang="fr-FR" sz="1200" dirty="0">
              <a:solidFill>
                <a:schemeClr val="tx1">
                  <a:lumMod val="65000"/>
                  <a:lumOff val="35000"/>
                </a:schemeClr>
              </a:solidFill>
            </a:endParaRPr>
          </a:p>
        </p:txBody>
      </p:sp>
      <p:sp>
        <p:nvSpPr>
          <p:cNvPr id="39" name="ZoneTexte 38"/>
          <p:cNvSpPr txBox="1"/>
          <p:nvPr/>
        </p:nvSpPr>
        <p:spPr>
          <a:xfrm>
            <a:off x="5643570" y="3214686"/>
            <a:ext cx="1071570" cy="276999"/>
          </a:xfrm>
          <a:prstGeom prst="rect">
            <a:avLst/>
          </a:prstGeom>
          <a:noFill/>
        </p:spPr>
        <p:txBody>
          <a:bodyPr wrap="square" rtlCol="0">
            <a:spAutoFit/>
          </a:bodyPr>
          <a:lstStyle/>
          <a:p>
            <a:r>
              <a:rPr lang="fr-FR" sz="1200" dirty="0" smtClean="0">
                <a:solidFill>
                  <a:schemeClr val="tx1">
                    <a:lumMod val="65000"/>
                    <a:lumOff val="35000"/>
                  </a:schemeClr>
                </a:solidFill>
              </a:rPr>
              <a:t>Mot de passe</a:t>
            </a:r>
            <a:endParaRPr lang="fr-FR" sz="1200" dirty="0">
              <a:solidFill>
                <a:schemeClr val="tx1">
                  <a:lumMod val="65000"/>
                  <a:lumOff val="35000"/>
                </a:schemeClr>
              </a:solidFill>
            </a:endParaRPr>
          </a:p>
        </p:txBody>
      </p:sp>
      <p:sp>
        <p:nvSpPr>
          <p:cNvPr id="41" name="Rectangle à coins arrondis 40">
            <a:hlinkClick r:id="rId3" action="ppaction://hlinksldjump"/>
          </p:cNvPr>
          <p:cNvSpPr/>
          <p:nvPr/>
        </p:nvSpPr>
        <p:spPr>
          <a:xfrm>
            <a:off x="5715008" y="3714752"/>
            <a:ext cx="2571768" cy="285752"/>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900" b="1" dirty="0" smtClean="0">
                <a:solidFill>
                  <a:schemeClr val="tx1">
                    <a:lumMod val="65000"/>
                    <a:lumOff val="35000"/>
                  </a:schemeClr>
                </a:solidFill>
              </a:rPr>
              <a:t>S’inscrire</a:t>
            </a:r>
            <a:endParaRPr lang="fr-FR" sz="900" b="1" dirty="0">
              <a:solidFill>
                <a:schemeClr val="tx1">
                  <a:lumMod val="65000"/>
                  <a:lumOff val="35000"/>
                </a:schemeClr>
              </a:solidFill>
            </a:endParaRPr>
          </a:p>
        </p:txBody>
      </p:sp>
      <p:sp>
        <p:nvSpPr>
          <p:cNvPr id="42" name="Rectangle à coins arrondis 41"/>
          <p:cNvSpPr/>
          <p:nvPr/>
        </p:nvSpPr>
        <p:spPr>
          <a:xfrm>
            <a:off x="4572000" y="500042"/>
            <a:ext cx="142876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43" name="Rectangle à coins arrondis 42"/>
          <p:cNvSpPr/>
          <p:nvPr/>
        </p:nvSpPr>
        <p:spPr>
          <a:xfrm>
            <a:off x="6286512" y="500042"/>
            <a:ext cx="142876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44" name="ZoneTexte 43"/>
          <p:cNvSpPr txBox="1"/>
          <p:nvPr/>
        </p:nvSpPr>
        <p:spPr>
          <a:xfrm>
            <a:off x="6215074" y="714356"/>
            <a:ext cx="1357322" cy="246221"/>
          </a:xfrm>
          <a:prstGeom prst="rect">
            <a:avLst/>
          </a:prstGeom>
          <a:noFill/>
        </p:spPr>
        <p:txBody>
          <a:bodyPr wrap="square" rtlCol="0">
            <a:spAutoFit/>
          </a:bodyPr>
          <a:lstStyle/>
          <a:p>
            <a:r>
              <a:rPr lang="fr-FR" sz="1000" dirty="0" smtClean="0">
                <a:solidFill>
                  <a:schemeClr val="tx1">
                    <a:lumMod val="65000"/>
                    <a:lumOff val="35000"/>
                  </a:schemeClr>
                </a:solidFill>
              </a:rPr>
              <a:t>Mot de passe oublié ?</a:t>
            </a:r>
            <a:endParaRPr lang="fr-FR" sz="1000" dirty="0">
              <a:solidFill>
                <a:schemeClr val="tx1">
                  <a:lumMod val="65000"/>
                  <a:lumOff val="35000"/>
                </a:schemeClr>
              </a:solidFill>
            </a:endParaRPr>
          </a:p>
        </p:txBody>
      </p:sp>
      <p:sp>
        <p:nvSpPr>
          <p:cNvPr id="45" name="ZoneTexte 44"/>
          <p:cNvSpPr txBox="1"/>
          <p:nvPr/>
        </p:nvSpPr>
        <p:spPr>
          <a:xfrm>
            <a:off x="4500562" y="714356"/>
            <a:ext cx="1571636" cy="246221"/>
          </a:xfrm>
          <a:prstGeom prst="rect">
            <a:avLst/>
          </a:prstGeom>
          <a:noFill/>
        </p:spPr>
        <p:txBody>
          <a:bodyPr wrap="square" rtlCol="0">
            <a:spAutoFit/>
          </a:bodyPr>
          <a:lstStyle/>
          <a:p>
            <a:r>
              <a:rPr lang="fr-FR" sz="1000" dirty="0" smtClean="0">
                <a:solidFill>
                  <a:schemeClr val="tx1">
                    <a:lumMod val="65000"/>
                    <a:lumOff val="35000"/>
                  </a:schemeClr>
                </a:solidFill>
              </a:rPr>
              <a:t>Garder ma session ouverte</a:t>
            </a:r>
            <a:endParaRPr lang="fr-FR" sz="1000" dirty="0">
              <a:solidFill>
                <a:schemeClr val="tx1">
                  <a:lumMod val="65000"/>
                  <a:lumOff val="35000"/>
                </a:schemeClr>
              </a:solidFill>
            </a:endParaRPr>
          </a:p>
        </p:txBody>
      </p:sp>
      <p:sp>
        <p:nvSpPr>
          <p:cNvPr id="46" name="ZoneTexte 45"/>
          <p:cNvSpPr txBox="1"/>
          <p:nvPr/>
        </p:nvSpPr>
        <p:spPr>
          <a:xfrm>
            <a:off x="5643570" y="1714488"/>
            <a:ext cx="2500330" cy="400110"/>
          </a:xfrm>
          <a:prstGeom prst="rect">
            <a:avLst/>
          </a:prstGeom>
          <a:noFill/>
        </p:spPr>
        <p:txBody>
          <a:bodyPr wrap="square" rtlCol="0">
            <a:spAutoFit/>
          </a:bodyPr>
          <a:lstStyle/>
          <a:p>
            <a:r>
              <a:rPr lang="fr-FR" sz="2000" dirty="0" smtClean="0"/>
              <a:t>Inscription gratuite </a:t>
            </a:r>
            <a:endParaRPr lang="fr-FR" sz="2000" dirty="0"/>
          </a:p>
        </p:txBody>
      </p:sp>
      <p:cxnSp>
        <p:nvCxnSpPr>
          <p:cNvPr id="48" name="Connecteur droit 47"/>
          <p:cNvCxnSpPr/>
          <p:nvPr/>
        </p:nvCxnSpPr>
        <p:spPr>
          <a:xfrm>
            <a:off x="214314" y="6286520"/>
            <a:ext cx="8786842" cy="1588"/>
          </a:xfrm>
          <a:prstGeom prst="line">
            <a:avLst/>
          </a:prstGeom>
        </p:spPr>
        <p:style>
          <a:lnRef idx="1">
            <a:schemeClr val="accent1"/>
          </a:lnRef>
          <a:fillRef idx="0">
            <a:schemeClr val="accent1"/>
          </a:fillRef>
          <a:effectRef idx="0">
            <a:schemeClr val="accent1"/>
          </a:effectRef>
          <a:fontRef idx="minor">
            <a:schemeClr val="tx1"/>
          </a:fontRef>
        </p:style>
      </p:cxnSp>
      <p:sp>
        <p:nvSpPr>
          <p:cNvPr id="50" name="ZoneTexte 49"/>
          <p:cNvSpPr txBox="1"/>
          <p:nvPr/>
        </p:nvSpPr>
        <p:spPr>
          <a:xfrm>
            <a:off x="2285984" y="6357958"/>
            <a:ext cx="1000132" cy="214314"/>
          </a:xfrm>
          <a:prstGeom prst="rect">
            <a:avLst/>
          </a:prstGeom>
          <a:noFill/>
        </p:spPr>
        <p:txBody>
          <a:bodyPr wrap="square" rtlCol="0">
            <a:spAutoFit/>
          </a:bodyPr>
          <a:lstStyle/>
          <a:p>
            <a:r>
              <a:rPr lang="fr-FR" sz="800" dirty="0" smtClean="0">
                <a:hlinkClick r:id="rId4" action="ppaction://hlinksldjump"/>
              </a:rPr>
              <a:t>Mentions légales </a:t>
            </a:r>
            <a:endParaRPr lang="fr-FR" sz="800" dirty="0"/>
          </a:p>
        </p:txBody>
      </p:sp>
      <p:sp>
        <p:nvSpPr>
          <p:cNvPr id="51" name="ZoneTexte 50"/>
          <p:cNvSpPr txBox="1"/>
          <p:nvPr/>
        </p:nvSpPr>
        <p:spPr>
          <a:xfrm>
            <a:off x="714348" y="6357958"/>
            <a:ext cx="857256" cy="215444"/>
          </a:xfrm>
          <a:prstGeom prst="rect">
            <a:avLst/>
          </a:prstGeom>
          <a:noFill/>
        </p:spPr>
        <p:txBody>
          <a:bodyPr wrap="square" rtlCol="0">
            <a:spAutoFit/>
          </a:bodyPr>
          <a:lstStyle/>
          <a:p>
            <a:r>
              <a:rPr lang="fr-FR" sz="800" dirty="0" smtClean="0">
                <a:hlinkClick r:id="rId5" action="ppaction://hlinksldjump"/>
              </a:rPr>
              <a:t>Nous contacter</a:t>
            </a:r>
            <a:endParaRPr lang="fr-FR" sz="800" dirty="0"/>
          </a:p>
        </p:txBody>
      </p:sp>
      <p:sp>
        <p:nvSpPr>
          <p:cNvPr id="52" name="ZoneTexte 51"/>
          <p:cNvSpPr txBox="1"/>
          <p:nvPr/>
        </p:nvSpPr>
        <p:spPr>
          <a:xfrm>
            <a:off x="1500166" y="6357958"/>
            <a:ext cx="857256" cy="214314"/>
          </a:xfrm>
          <a:prstGeom prst="rect">
            <a:avLst/>
          </a:prstGeom>
          <a:noFill/>
        </p:spPr>
        <p:txBody>
          <a:bodyPr wrap="square" rtlCol="0">
            <a:spAutoFit/>
          </a:bodyPr>
          <a:lstStyle/>
          <a:p>
            <a:r>
              <a:rPr lang="fr-FR" sz="800" dirty="0" smtClean="0">
                <a:hlinkClick r:id="rId6" action="ppaction://hlinksldjump"/>
              </a:rPr>
              <a:t>Confidentialité </a:t>
            </a:r>
            <a:endParaRPr lang="fr-FR" sz="800" dirty="0"/>
          </a:p>
        </p:txBody>
      </p:sp>
      <p:cxnSp>
        <p:nvCxnSpPr>
          <p:cNvPr id="54" name="Connecteur droit 53"/>
          <p:cNvCxnSpPr/>
          <p:nvPr/>
        </p:nvCxnSpPr>
        <p:spPr>
          <a:xfrm>
            <a:off x="5715008" y="2143116"/>
            <a:ext cx="2500330" cy="1588"/>
          </a:xfrm>
          <a:prstGeom prst="line">
            <a:avLst/>
          </a:prstGeom>
        </p:spPr>
        <p:style>
          <a:lnRef idx="1">
            <a:schemeClr val="accent1"/>
          </a:lnRef>
          <a:fillRef idx="0">
            <a:schemeClr val="accent1"/>
          </a:fillRef>
          <a:effectRef idx="0">
            <a:schemeClr val="accent1"/>
          </a:effectRef>
          <a:fontRef idx="minor">
            <a:schemeClr val="tx1"/>
          </a:fontRef>
        </p:style>
      </p:cxnSp>
      <p:sp>
        <p:nvSpPr>
          <p:cNvPr id="55" name="ZoneTexte 54"/>
          <p:cNvSpPr txBox="1"/>
          <p:nvPr/>
        </p:nvSpPr>
        <p:spPr>
          <a:xfrm>
            <a:off x="5500694" y="4714884"/>
            <a:ext cx="3143272" cy="923330"/>
          </a:xfrm>
          <a:prstGeom prst="rect">
            <a:avLst/>
          </a:prstGeom>
          <a:noFill/>
        </p:spPr>
        <p:txBody>
          <a:bodyPr wrap="square" rtlCol="0">
            <a:spAutoFit/>
          </a:bodyPr>
          <a:lstStyle/>
          <a:p>
            <a:r>
              <a:rPr lang="fr-FR" dirty="0" smtClean="0"/>
              <a:t>Slogan  </a:t>
            </a:r>
            <a:r>
              <a:rPr lang="fr-FR" dirty="0" err="1" smtClean="0"/>
              <a:t>xxxxxxxxxxxxxxxxxxxxxxxxxxxxxxxxxxxxxxxxxxxxxxxxxxxxxxxxxxxx</a:t>
            </a:r>
            <a:endParaRPr lang="fr-FR" dirty="0"/>
          </a:p>
        </p:txBody>
      </p:sp>
      <p:sp>
        <p:nvSpPr>
          <p:cNvPr id="56" name="ZoneTexte 55"/>
          <p:cNvSpPr txBox="1"/>
          <p:nvPr/>
        </p:nvSpPr>
        <p:spPr>
          <a:xfrm>
            <a:off x="214282" y="6357958"/>
            <a:ext cx="571504" cy="214314"/>
          </a:xfrm>
          <a:prstGeom prst="rect">
            <a:avLst/>
          </a:prstGeom>
          <a:noFill/>
        </p:spPr>
        <p:txBody>
          <a:bodyPr wrap="square" rtlCol="0">
            <a:spAutoFit/>
          </a:bodyPr>
          <a:lstStyle/>
          <a:p>
            <a:r>
              <a:rPr lang="fr-FR" sz="800" dirty="0" smtClean="0">
                <a:hlinkClick r:id="rId7" action="ppaction://hlinksldjump"/>
              </a:rPr>
              <a:t>A propos</a:t>
            </a:r>
            <a:endParaRPr lang="fr-FR" sz="800" dirty="0"/>
          </a:p>
        </p:txBody>
      </p:sp>
      <p:sp>
        <p:nvSpPr>
          <p:cNvPr id="47" name="Ellipse 46"/>
          <p:cNvSpPr/>
          <p:nvPr/>
        </p:nvSpPr>
        <p:spPr>
          <a:xfrm>
            <a:off x="1643042" y="4643446"/>
            <a:ext cx="357190" cy="35719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00" dirty="0" smtClean="0"/>
              <a:t>1</a:t>
            </a:r>
            <a:endParaRPr lang="fr-FR" sz="1400" dirty="0"/>
          </a:p>
        </p:txBody>
      </p:sp>
      <p:sp>
        <p:nvSpPr>
          <p:cNvPr id="49" name="Ellipse 48"/>
          <p:cNvSpPr/>
          <p:nvPr/>
        </p:nvSpPr>
        <p:spPr>
          <a:xfrm>
            <a:off x="2214546" y="4643446"/>
            <a:ext cx="357190" cy="35719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00" dirty="0"/>
              <a:t>2</a:t>
            </a:r>
          </a:p>
        </p:txBody>
      </p:sp>
      <p:sp>
        <p:nvSpPr>
          <p:cNvPr id="53" name="Ellipse 52"/>
          <p:cNvSpPr/>
          <p:nvPr/>
        </p:nvSpPr>
        <p:spPr>
          <a:xfrm>
            <a:off x="3357554" y="4643446"/>
            <a:ext cx="357190" cy="35719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smtClean="0"/>
              <a:t>4</a:t>
            </a:r>
            <a:endParaRPr lang="fr-FR" sz="1400" dirty="0"/>
          </a:p>
        </p:txBody>
      </p:sp>
      <p:sp>
        <p:nvSpPr>
          <p:cNvPr id="57" name="Ellipse 56"/>
          <p:cNvSpPr/>
          <p:nvPr/>
        </p:nvSpPr>
        <p:spPr>
          <a:xfrm>
            <a:off x="2786050" y="4643446"/>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00" dirty="0" smtClean="0"/>
              <a:t>3</a:t>
            </a:r>
            <a:endParaRPr lang="fr-FR" sz="1400" dirty="0"/>
          </a:p>
        </p:txBody>
      </p:sp>
      <p:sp>
        <p:nvSpPr>
          <p:cNvPr id="58" name="Ellipse 57"/>
          <p:cNvSpPr/>
          <p:nvPr/>
        </p:nvSpPr>
        <p:spPr>
          <a:xfrm>
            <a:off x="3929058" y="4643446"/>
            <a:ext cx="357190" cy="35719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smtClean="0"/>
              <a:t>5</a:t>
            </a:r>
            <a:endParaRPr lang="fr-FR" sz="1400" dirty="0"/>
          </a:p>
        </p:txBody>
      </p:sp>
    </p:spTree>
  </p:cSld>
  <p:clrMapOvr>
    <a:masterClrMapping/>
  </p:clrMapOvr>
  <p:transition advTm="200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Rectangle 54"/>
          <p:cNvSpPr/>
          <p:nvPr/>
        </p:nvSpPr>
        <p:spPr>
          <a:xfrm>
            <a:off x="1714480" y="2000240"/>
            <a:ext cx="7286676" cy="4500594"/>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1357298"/>
          </a:xfrm>
          <a:prstGeom prst="rect">
            <a:avLst/>
          </a:prstGeom>
          <a:gradFill>
            <a:gsLst>
              <a:gs pos="0">
                <a:srgbClr val="ECDA52"/>
              </a:gs>
              <a:gs pos="80000">
                <a:schemeClr val="accent6">
                  <a:shade val="93000"/>
                  <a:satMod val="130000"/>
                </a:schemeClr>
              </a:gs>
              <a:gs pos="100000">
                <a:schemeClr val="accent6">
                  <a:shade val="94000"/>
                  <a:satMod val="135000"/>
                </a:schemeClr>
              </a:gs>
            </a:gsLst>
            <a:lin ang="16200000" scaled="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p:cNvSpPr txBox="1"/>
          <p:nvPr/>
        </p:nvSpPr>
        <p:spPr>
          <a:xfrm>
            <a:off x="571472" y="142852"/>
            <a:ext cx="2000264" cy="461665"/>
          </a:xfrm>
          <a:prstGeom prst="rect">
            <a:avLst/>
          </a:prstGeom>
          <a:noFill/>
        </p:spPr>
        <p:txBody>
          <a:bodyPr wrap="square" rtlCol="0">
            <a:spAutoFit/>
          </a:bodyPr>
          <a:lstStyle/>
          <a:p>
            <a:r>
              <a:rPr lang="fr-FR" sz="2400" b="1" dirty="0" smtClean="0">
                <a:solidFill>
                  <a:schemeClr val="bg1"/>
                </a:solidFill>
                <a:latin typeface="Arial" pitchFamily="34" charset="0"/>
                <a:cs typeface="Arial" pitchFamily="34" charset="0"/>
              </a:rPr>
              <a:t>Look&amp;Note</a:t>
            </a:r>
            <a:endParaRPr lang="fr-FR" sz="2400" b="1" dirty="0">
              <a:solidFill>
                <a:schemeClr val="bg1"/>
              </a:solidFill>
              <a:latin typeface="Arial" pitchFamily="34" charset="0"/>
              <a:cs typeface="Arial" pitchFamily="34" charset="0"/>
            </a:endParaRPr>
          </a:p>
        </p:txBody>
      </p:sp>
      <p:sp>
        <p:nvSpPr>
          <p:cNvPr id="6" name="ZoneTexte 5"/>
          <p:cNvSpPr txBox="1"/>
          <p:nvPr/>
        </p:nvSpPr>
        <p:spPr>
          <a:xfrm>
            <a:off x="6286480" y="103250"/>
            <a:ext cx="2857520" cy="307777"/>
          </a:xfrm>
          <a:prstGeom prst="rect">
            <a:avLst/>
          </a:prstGeom>
          <a:noFill/>
        </p:spPr>
        <p:txBody>
          <a:bodyPr wrap="square" rtlCol="0">
            <a:spAutoFit/>
          </a:bodyPr>
          <a:lstStyle/>
          <a:p>
            <a:r>
              <a:rPr lang="fr-FR" sz="1400" dirty="0" smtClean="0">
                <a:solidFill>
                  <a:schemeClr val="bg1"/>
                </a:solidFill>
              </a:rPr>
              <a:t>Bonjour Nom d’utilisateur</a:t>
            </a:r>
            <a:endParaRPr lang="fr-FR" sz="1400" dirty="0">
              <a:solidFill>
                <a:schemeClr val="bg1"/>
              </a:solidFill>
            </a:endParaRPr>
          </a:p>
        </p:txBody>
      </p:sp>
      <p:pic>
        <p:nvPicPr>
          <p:cNvPr id="7" name="Picture 2" descr="Khayreddine Bounabi"/>
          <p:cNvPicPr>
            <a:picLocks noChangeAspect="1" noChangeArrowheads="1"/>
          </p:cNvPicPr>
          <p:nvPr/>
        </p:nvPicPr>
        <p:blipFill>
          <a:blip r:embed="rId3"/>
          <a:srcRect/>
          <a:stretch>
            <a:fillRect/>
          </a:stretch>
        </p:blipFill>
        <p:spPr bwMode="auto">
          <a:xfrm>
            <a:off x="5572132" y="71414"/>
            <a:ext cx="500066" cy="500067"/>
          </a:xfrm>
          <a:prstGeom prst="rect">
            <a:avLst/>
          </a:prstGeom>
          <a:noFill/>
        </p:spPr>
      </p:pic>
      <p:sp>
        <p:nvSpPr>
          <p:cNvPr id="8" name="ZoneTexte 7"/>
          <p:cNvSpPr txBox="1"/>
          <p:nvPr/>
        </p:nvSpPr>
        <p:spPr>
          <a:xfrm>
            <a:off x="7572396" y="1039639"/>
            <a:ext cx="1285884" cy="246221"/>
          </a:xfrm>
          <a:prstGeom prst="rect">
            <a:avLst/>
          </a:prstGeom>
          <a:noFill/>
        </p:spPr>
        <p:txBody>
          <a:bodyPr wrap="square" rtlCol="0">
            <a:spAutoFit/>
          </a:bodyPr>
          <a:lstStyle/>
          <a:p>
            <a:r>
              <a:rPr lang="fr-FR" sz="1000" dirty="0" smtClean="0">
                <a:solidFill>
                  <a:schemeClr val="tx1">
                    <a:lumMod val="50000"/>
                    <a:lumOff val="50000"/>
                  </a:schemeClr>
                </a:solidFill>
              </a:rPr>
              <a:t>Recherche avancé</a:t>
            </a:r>
            <a:endParaRPr lang="fr-FR" sz="1000" dirty="0">
              <a:solidFill>
                <a:schemeClr val="tx1">
                  <a:lumMod val="50000"/>
                  <a:lumOff val="50000"/>
                </a:schemeClr>
              </a:solidFill>
            </a:endParaRPr>
          </a:p>
        </p:txBody>
      </p:sp>
      <p:sp>
        <p:nvSpPr>
          <p:cNvPr id="11" name="Rectangle à coins arrondis 10">
            <a:hlinkClick r:id="rId4" action="ppaction://hlinksldjump"/>
          </p:cNvPr>
          <p:cNvSpPr/>
          <p:nvPr/>
        </p:nvSpPr>
        <p:spPr>
          <a:xfrm>
            <a:off x="1928794" y="714356"/>
            <a:ext cx="1143008" cy="428628"/>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Publier</a:t>
            </a:r>
            <a:endParaRPr lang="fr-FR" sz="1200" dirty="0"/>
          </a:p>
        </p:txBody>
      </p:sp>
      <p:sp>
        <p:nvSpPr>
          <p:cNvPr id="13" name="Rectangle à coins arrondis 12">
            <a:hlinkClick r:id="rId5" action="ppaction://hlinksldjump"/>
          </p:cNvPr>
          <p:cNvSpPr/>
          <p:nvPr/>
        </p:nvSpPr>
        <p:spPr>
          <a:xfrm>
            <a:off x="3071834"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Mon profil</a:t>
            </a:r>
            <a:endParaRPr lang="fr-FR" sz="1200" dirty="0"/>
          </a:p>
        </p:txBody>
      </p:sp>
      <p:sp>
        <p:nvSpPr>
          <p:cNvPr id="15" name="Rectangle à coins arrondis 14">
            <a:hlinkClick r:id="rId6" action="ppaction://hlinksldjump"/>
          </p:cNvPr>
          <p:cNvSpPr/>
          <p:nvPr/>
        </p:nvSpPr>
        <p:spPr>
          <a:xfrm>
            <a:off x="785818"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Accueil</a:t>
            </a:r>
            <a:endParaRPr lang="fr-FR" sz="1200" dirty="0"/>
          </a:p>
        </p:txBody>
      </p:sp>
      <p:pic>
        <p:nvPicPr>
          <p:cNvPr id="16" name="Picture 8" descr="http://www.icone-png.com/png/54/53529.png"/>
          <p:cNvPicPr>
            <a:picLocks noChangeAspect="1" noChangeArrowheads="1"/>
          </p:cNvPicPr>
          <p:nvPr/>
        </p:nvPicPr>
        <p:blipFill>
          <a:blip r:embed="rId7" cstate="print"/>
          <a:srcRect/>
          <a:stretch>
            <a:fillRect/>
          </a:stretch>
        </p:blipFill>
        <p:spPr bwMode="auto">
          <a:xfrm>
            <a:off x="857224" y="857232"/>
            <a:ext cx="285752" cy="285752"/>
          </a:xfrm>
          <a:prstGeom prst="rect">
            <a:avLst/>
          </a:prstGeom>
          <a:noFill/>
        </p:spPr>
      </p:pic>
      <p:pic>
        <p:nvPicPr>
          <p:cNvPr id="17" name="Picture 7"/>
          <p:cNvPicPr>
            <a:picLocks noChangeAspect="1" noChangeArrowheads="1"/>
          </p:cNvPicPr>
          <p:nvPr/>
        </p:nvPicPr>
        <p:blipFill>
          <a:blip r:embed="rId8" cstate="print"/>
          <a:srcRect l="36786" t="20508" r="28075" b="17968"/>
          <a:stretch>
            <a:fillRect/>
          </a:stretch>
        </p:blipFill>
        <p:spPr bwMode="auto">
          <a:xfrm>
            <a:off x="2000232" y="857232"/>
            <a:ext cx="266482" cy="262320"/>
          </a:xfrm>
          <a:prstGeom prst="rect">
            <a:avLst/>
          </a:prstGeom>
          <a:noFill/>
          <a:ln w="9525">
            <a:noFill/>
            <a:miter lim="800000"/>
            <a:headEnd/>
            <a:tailEnd/>
          </a:ln>
          <a:effectLst/>
        </p:spPr>
      </p:pic>
      <p:sp>
        <p:nvSpPr>
          <p:cNvPr id="18" name="ZoneTexte 17"/>
          <p:cNvSpPr txBox="1"/>
          <p:nvPr/>
        </p:nvSpPr>
        <p:spPr>
          <a:xfrm>
            <a:off x="6286512" y="317564"/>
            <a:ext cx="1285884" cy="338554"/>
          </a:xfrm>
          <a:prstGeom prst="rect">
            <a:avLst/>
          </a:prstGeom>
          <a:noFill/>
        </p:spPr>
        <p:txBody>
          <a:bodyPr wrap="square" rtlCol="0">
            <a:spAutoFit/>
          </a:bodyPr>
          <a:lstStyle/>
          <a:p>
            <a:r>
              <a:rPr lang="fr-FR" sz="1600" b="1" dirty="0" smtClean="0">
                <a:solidFill>
                  <a:schemeClr val="bg1">
                    <a:lumMod val="95000"/>
                  </a:schemeClr>
                </a:solidFill>
              </a:rPr>
              <a:t>X</a:t>
            </a:r>
            <a:r>
              <a:rPr lang="fr-FR" sz="1050" dirty="0" smtClean="0">
                <a:solidFill>
                  <a:schemeClr val="bg1">
                    <a:lumMod val="95000"/>
                  </a:schemeClr>
                </a:solidFill>
              </a:rPr>
              <a:t>        Déconnexion</a:t>
            </a:r>
            <a:endParaRPr lang="fr-FR" sz="1050" dirty="0">
              <a:solidFill>
                <a:schemeClr val="bg1">
                  <a:lumMod val="95000"/>
                </a:schemeClr>
              </a:solidFill>
            </a:endParaRPr>
          </a:p>
        </p:txBody>
      </p:sp>
      <p:sp>
        <p:nvSpPr>
          <p:cNvPr id="19" name="Rectangle à coins arrondis 18"/>
          <p:cNvSpPr/>
          <p:nvPr/>
        </p:nvSpPr>
        <p:spPr>
          <a:xfrm>
            <a:off x="2214546" y="1500174"/>
            <a:ext cx="2000264" cy="357190"/>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Télécharger à partir </a:t>
            </a:r>
            <a:endParaRPr lang="fr-FR" sz="1400" dirty="0"/>
          </a:p>
        </p:txBody>
      </p:sp>
      <p:sp>
        <p:nvSpPr>
          <p:cNvPr id="20" name="Rectangle à coins arrondis 19"/>
          <p:cNvSpPr/>
          <p:nvPr/>
        </p:nvSpPr>
        <p:spPr>
          <a:xfrm>
            <a:off x="4286248" y="1571612"/>
            <a:ext cx="1928826" cy="285752"/>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Prendre une photo</a:t>
            </a:r>
            <a:endParaRPr lang="fr-FR" sz="1400" dirty="0"/>
          </a:p>
        </p:txBody>
      </p:sp>
      <p:sp>
        <p:nvSpPr>
          <p:cNvPr id="21" name="Rectangle à coins arrondis 20"/>
          <p:cNvSpPr/>
          <p:nvPr/>
        </p:nvSpPr>
        <p:spPr>
          <a:xfrm>
            <a:off x="6286512" y="1571612"/>
            <a:ext cx="1928826" cy="285752"/>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Prendre une vidéo</a:t>
            </a:r>
            <a:endParaRPr lang="fr-FR" sz="1400" dirty="0"/>
          </a:p>
        </p:txBody>
      </p:sp>
      <p:pic>
        <p:nvPicPr>
          <p:cNvPr id="22" name="Picture 2"/>
          <p:cNvPicPr>
            <a:picLocks noChangeAspect="1" noChangeArrowheads="1"/>
          </p:cNvPicPr>
          <p:nvPr/>
        </p:nvPicPr>
        <p:blipFill>
          <a:blip r:embed="rId9" cstate="print"/>
          <a:srcRect l="20315" t="11719" r="33016" b="9179"/>
          <a:stretch>
            <a:fillRect/>
          </a:stretch>
        </p:blipFill>
        <p:spPr bwMode="auto">
          <a:xfrm>
            <a:off x="1796502" y="2597799"/>
            <a:ext cx="1846804" cy="1759895"/>
          </a:xfrm>
          <a:prstGeom prst="rect">
            <a:avLst/>
          </a:prstGeom>
          <a:noFill/>
          <a:ln w="9525">
            <a:noFill/>
            <a:miter lim="800000"/>
            <a:headEnd/>
            <a:tailEnd/>
          </a:ln>
          <a:effectLst/>
        </p:spPr>
      </p:pic>
      <p:cxnSp>
        <p:nvCxnSpPr>
          <p:cNvPr id="25" name="Connecteur droit 24"/>
          <p:cNvCxnSpPr/>
          <p:nvPr/>
        </p:nvCxnSpPr>
        <p:spPr>
          <a:xfrm>
            <a:off x="3802666" y="3144813"/>
            <a:ext cx="1626558" cy="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http://3.bp.blogspot.com/-AfU1B-PDKDs/T8Un1G0WA0I/AAAAAAAABAE/55dr_FGp6pY/s1600/adaptation_label.png"/>
          <p:cNvPicPr>
            <a:picLocks noChangeAspect="1" noChangeArrowheads="1"/>
          </p:cNvPicPr>
          <p:nvPr/>
        </p:nvPicPr>
        <p:blipFill>
          <a:blip r:embed="rId10"/>
          <a:srcRect l="41912" t="32143" b="7142"/>
          <a:stretch>
            <a:fillRect/>
          </a:stretch>
        </p:blipFill>
        <p:spPr bwMode="auto">
          <a:xfrm>
            <a:off x="3643306" y="3000372"/>
            <a:ext cx="2557114" cy="2043909"/>
          </a:xfrm>
          <a:prstGeom prst="rect">
            <a:avLst/>
          </a:prstGeom>
          <a:noFill/>
        </p:spPr>
      </p:pic>
      <p:sp>
        <p:nvSpPr>
          <p:cNvPr id="27" name="ZoneTexte 26"/>
          <p:cNvSpPr txBox="1"/>
          <p:nvPr/>
        </p:nvSpPr>
        <p:spPr>
          <a:xfrm>
            <a:off x="3795340" y="3071810"/>
            <a:ext cx="1633916" cy="261610"/>
          </a:xfrm>
          <a:prstGeom prst="rect">
            <a:avLst/>
          </a:prstGeom>
          <a:solidFill>
            <a:schemeClr val="bg1"/>
          </a:solidFill>
        </p:spPr>
        <p:txBody>
          <a:bodyPr wrap="square" rtlCol="0">
            <a:spAutoFit/>
          </a:bodyPr>
          <a:lstStyle/>
          <a:p>
            <a:r>
              <a:rPr lang="fr-FR" sz="1050" b="1" dirty="0" smtClean="0">
                <a:solidFill>
                  <a:schemeClr val="tx1">
                    <a:lumMod val="50000"/>
                    <a:lumOff val="50000"/>
                  </a:schemeClr>
                </a:solidFill>
              </a:rPr>
              <a:t>Choisissez vos critère </a:t>
            </a:r>
            <a:endParaRPr lang="fr-FR" sz="1050" b="1" dirty="0">
              <a:solidFill>
                <a:schemeClr val="tx1">
                  <a:lumMod val="50000"/>
                  <a:lumOff val="50000"/>
                </a:schemeClr>
              </a:solidFill>
            </a:endParaRPr>
          </a:p>
        </p:txBody>
      </p:sp>
      <p:sp>
        <p:nvSpPr>
          <p:cNvPr id="31" name="ZoneTexte 30"/>
          <p:cNvSpPr txBox="1"/>
          <p:nvPr/>
        </p:nvSpPr>
        <p:spPr>
          <a:xfrm>
            <a:off x="3786182" y="3432105"/>
            <a:ext cx="2143140" cy="1354217"/>
          </a:xfrm>
          <a:prstGeom prst="rect">
            <a:avLst/>
          </a:prstGeom>
          <a:solidFill>
            <a:schemeClr val="bg1"/>
          </a:solidFill>
        </p:spPr>
        <p:txBody>
          <a:bodyPr wrap="square" rtlCol="0">
            <a:spAutoFit/>
          </a:bodyPr>
          <a:lstStyle/>
          <a:p>
            <a:r>
              <a:rPr lang="fr-FR" sz="1600" dirty="0" smtClean="0">
                <a:solidFill>
                  <a:schemeClr val="tx1">
                    <a:lumMod val="50000"/>
                    <a:lumOff val="50000"/>
                  </a:schemeClr>
                </a:solidFill>
              </a:rPr>
              <a:t>Coiffure</a:t>
            </a:r>
          </a:p>
          <a:p>
            <a:r>
              <a:rPr lang="fr-FR" sz="1600" dirty="0" smtClean="0">
                <a:solidFill>
                  <a:schemeClr val="tx1">
                    <a:lumMod val="50000"/>
                    <a:lumOff val="50000"/>
                  </a:schemeClr>
                </a:solidFill>
              </a:rPr>
              <a:t>Chaussures</a:t>
            </a:r>
          </a:p>
          <a:p>
            <a:r>
              <a:rPr lang="fr-FR" sz="1600" dirty="0" smtClean="0">
                <a:solidFill>
                  <a:schemeClr val="tx1">
                    <a:lumMod val="50000"/>
                    <a:lumOff val="50000"/>
                  </a:schemeClr>
                </a:solidFill>
              </a:rPr>
              <a:t>Ongles</a:t>
            </a:r>
          </a:p>
          <a:p>
            <a:r>
              <a:rPr lang="fr-FR" sz="1600" dirty="0" smtClean="0">
                <a:solidFill>
                  <a:schemeClr val="tx1">
                    <a:lumMod val="50000"/>
                    <a:lumOff val="50000"/>
                  </a:schemeClr>
                </a:solidFill>
              </a:rPr>
              <a:t>Lunettes</a:t>
            </a:r>
          </a:p>
          <a:p>
            <a:r>
              <a:rPr lang="fr-FR" sz="1600" dirty="0" smtClean="0">
                <a:solidFill>
                  <a:schemeClr val="tx1">
                    <a:lumMod val="50000"/>
                    <a:lumOff val="50000"/>
                  </a:schemeClr>
                </a:solidFill>
              </a:rPr>
              <a:t>Robe</a:t>
            </a:r>
            <a:endParaRPr lang="fr-FR" sz="1600" dirty="0">
              <a:solidFill>
                <a:schemeClr val="tx1">
                  <a:lumMod val="50000"/>
                  <a:lumOff val="50000"/>
                </a:schemeClr>
              </a:solidFill>
            </a:endParaRPr>
          </a:p>
        </p:txBody>
      </p:sp>
      <p:pic>
        <p:nvPicPr>
          <p:cNvPr id="1027" name="Picture 3"/>
          <p:cNvPicPr>
            <a:picLocks noChangeAspect="1" noChangeArrowheads="1"/>
          </p:cNvPicPr>
          <p:nvPr/>
        </p:nvPicPr>
        <p:blipFill>
          <a:blip r:embed="rId11"/>
          <a:srcRect l="43375" t="27344" r="55527" b="25781"/>
          <a:stretch>
            <a:fillRect/>
          </a:stretch>
        </p:blipFill>
        <p:spPr bwMode="auto">
          <a:xfrm>
            <a:off x="5857884" y="3357562"/>
            <a:ext cx="203324" cy="1491042"/>
          </a:xfrm>
          <a:prstGeom prst="rect">
            <a:avLst/>
          </a:prstGeom>
          <a:noFill/>
          <a:ln w="9525">
            <a:noFill/>
            <a:miter lim="800000"/>
            <a:headEnd/>
            <a:tailEnd/>
          </a:ln>
          <a:effectLst/>
        </p:spPr>
      </p:pic>
      <p:sp>
        <p:nvSpPr>
          <p:cNvPr id="33" name="Rectangle 32"/>
          <p:cNvSpPr/>
          <p:nvPr/>
        </p:nvSpPr>
        <p:spPr>
          <a:xfrm>
            <a:off x="6215074" y="3000372"/>
            <a:ext cx="2643206" cy="215962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p:cNvSpPr txBox="1"/>
          <p:nvPr/>
        </p:nvSpPr>
        <p:spPr>
          <a:xfrm>
            <a:off x="7010050" y="3152002"/>
            <a:ext cx="1848230" cy="276999"/>
          </a:xfrm>
          <a:prstGeom prst="rect">
            <a:avLst/>
          </a:prstGeom>
          <a:solidFill>
            <a:schemeClr val="bg1"/>
          </a:solidFill>
        </p:spPr>
        <p:txBody>
          <a:bodyPr wrap="square" rtlCol="0">
            <a:spAutoFit/>
          </a:bodyPr>
          <a:lstStyle/>
          <a:p>
            <a:r>
              <a:rPr lang="fr-FR" sz="1200" dirty="0" smtClean="0">
                <a:solidFill>
                  <a:schemeClr val="tx1">
                    <a:lumMod val="50000"/>
                    <a:lumOff val="50000"/>
                  </a:schemeClr>
                </a:solidFill>
              </a:rPr>
              <a:t>Vos critères à évaluer </a:t>
            </a:r>
            <a:endParaRPr lang="fr-FR" sz="1200" dirty="0">
              <a:solidFill>
                <a:schemeClr val="tx1">
                  <a:lumMod val="50000"/>
                  <a:lumOff val="50000"/>
                </a:schemeClr>
              </a:solidFill>
            </a:endParaRPr>
          </a:p>
        </p:txBody>
      </p:sp>
      <p:cxnSp>
        <p:nvCxnSpPr>
          <p:cNvPr id="35" name="Connecteur droit 34"/>
          <p:cNvCxnSpPr/>
          <p:nvPr/>
        </p:nvCxnSpPr>
        <p:spPr>
          <a:xfrm>
            <a:off x="6953266" y="3430566"/>
            <a:ext cx="1762138" cy="2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rot="5400000">
            <a:off x="6843737" y="4987943"/>
            <a:ext cx="26975" cy="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3786181" y="3428999"/>
            <a:ext cx="2071701" cy="494571"/>
          </a:xfrm>
          <a:prstGeom prst="rect">
            <a:avLst/>
          </a:prstGeom>
          <a:solidFill>
            <a:schemeClr val="accent1">
              <a:alpha val="43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3714744" y="5000636"/>
            <a:ext cx="5143535" cy="785818"/>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6112495" y="3000372"/>
            <a:ext cx="674083" cy="2786082"/>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Bouton d'action : Précédent 47">
            <a:hlinkClick r:id="" action="ppaction://noaction" highlightClick="1"/>
          </p:cNvPr>
          <p:cNvSpPr/>
          <p:nvPr/>
        </p:nvSpPr>
        <p:spPr>
          <a:xfrm>
            <a:off x="6226063" y="4286256"/>
            <a:ext cx="203324" cy="219809"/>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Bouton d'action : Suivant 48">
            <a:hlinkClick r:id="" action="ppaction://noaction" highlightClick="1"/>
          </p:cNvPr>
          <p:cNvSpPr/>
          <p:nvPr/>
        </p:nvSpPr>
        <p:spPr>
          <a:xfrm>
            <a:off x="6511815" y="4286256"/>
            <a:ext cx="203324" cy="219809"/>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ZoneTexte 49"/>
          <p:cNvSpPr txBox="1"/>
          <p:nvPr/>
        </p:nvSpPr>
        <p:spPr>
          <a:xfrm>
            <a:off x="3799004" y="5024778"/>
            <a:ext cx="1701690" cy="261610"/>
          </a:xfrm>
          <a:prstGeom prst="rect">
            <a:avLst/>
          </a:prstGeom>
          <a:solidFill>
            <a:schemeClr val="bg1"/>
          </a:solidFill>
        </p:spPr>
        <p:txBody>
          <a:bodyPr wrap="square" rtlCol="0">
            <a:spAutoFit/>
          </a:bodyPr>
          <a:lstStyle/>
          <a:p>
            <a:r>
              <a:rPr lang="fr-FR" sz="1100" dirty="0" smtClean="0">
                <a:solidFill>
                  <a:schemeClr val="tx1">
                    <a:lumMod val="50000"/>
                    <a:lumOff val="50000"/>
                  </a:schemeClr>
                </a:solidFill>
              </a:rPr>
              <a:t>Inscrivez votre critère :</a:t>
            </a:r>
            <a:endParaRPr lang="fr-FR" sz="1100" dirty="0">
              <a:solidFill>
                <a:schemeClr val="tx1">
                  <a:lumMod val="50000"/>
                  <a:lumOff val="50000"/>
                </a:schemeClr>
              </a:solidFill>
            </a:endParaRPr>
          </a:p>
        </p:txBody>
      </p:sp>
      <p:sp>
        <p:nvSpPr>
          <p:cNvPr id="51" name="Rectangle à coins arrondis 50"/>
          <p:cNvSpPr/>
          <p:nvPr/>
        </p:nvSpPr>
        <p:spPr>
          <a:xfrm>
            <a:off x="3910740" y="5286389"/>
            <a:ext cx="2161458"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dirty="0" smtClean="0">
                <a:solidFill>
                  <a:schemeClr val="tx1">
                    <a:lumMod val="50000"/>
                    <a:lumOff val="50000"/>
                  </a:schemeClr>
                </a:solidFill>
              </a:rPr>
              <a:t>Couleur de mes chevaux</a:t>
            </a:r>
            <a:endParaRPr lang="fr-FR" sz="1400" dirty="0">
              <a:solidFill>
                <a:schemeClr val="tx1">
                  <a:lumMod val="50000"/>
                  <a:lumOff val="50000"/>
                </a:schemeClr>
              </a:solidFill>
            </a:endParaRPr>
          </a:p>
        </p:txBody>
      </p:sp>
      <p:sp>
        <p:nvSpPr>
          <p:cNvPr id="53" name="Rectangle 52"/>
          <p:cNvSpPr/>
          <p:nvPr/>
        </p:nvSpPr>
        <p:spPr>
          <a:xfrm>
            <a:off x="6956929" y="3500439"/>
            <a:ext cx="1829896" cy="1323439"/>
          </a:xfrm>
          <a:prstGeom prst="rect">
            <a:avLst/>
          </a:prstGeom>
        </p:spPr>
        <p:txBody>
          <a:bodyPr wrap="square">
            <a:spAutoFit/>
          </a:bodyPr>
          <a:lstStyle/>
          <a:p>
            <a:r>
              <a:rPr lang="fr-FR" sz="1600" dirty="0" smtClean="0">
                <a:solidFill>
                  <a:schemeClr val="tx1">
                    <a:lumMod val="50000"/>
                    <a:lumOff val="50000"/>
                  </a:schemeClr>
                </a:solidFill>
              </a:rPr>
              <a:t>Coiffure</a:t>
            </a:r>
          </a:p>
          <a:p>
            <a:r>
              <a:rPr lang="fr-FR" sz="1600" dirty="0" smtClean="0">
                <a:solidFill>
                  <a:schemeClr val="tx1">
                    <a:lumMod val="50000"/>
                    <a:lumOff val="50000"/>
                  </a:schemeClr>
                </a:solidFill>
              </a:rPr>
              <a:t>Chaussures</a:t>
            </a:r>
          </a:p>
          <a:p>
            <a:r>
              <a:rPr lang="fr-FR" sz="1600" dirty="0" smtClean="0">
                <a:solidFill>
                  <a:schemeClr val="tx1">
                    <a:lumMod val="50000"/>
                    <a:lumOff val="50000"/>
                  </a:schemeClr>
                </a:solidFill>
              </a:rPr>
              <a:t>Couleur de mes chevaux</a:t>
            </a:r>
          </a:p>
          <a:p>
            <a:endParaRPr lang="fr-FR" sz="1600" dirty="0" smtClean="0">
              <a:solidFill>
                <a:schemeClr val="tx1">
                  <a:lumMod val="50000"/>
                  <a:lumOff val="50000"/>
                </a:schemeClr>
              </a:solidFill>
            </a:endParaRPr>
          </a:p>
        </p:txBody>
      </p:sp>
      <p:sp>
        <p:nvSpPr>
          <p:cNvPr id="57" name="Rectangle à coins arrondis 56"/>
          <p:cNvSpPr/>
          <p:nvPr/>
        </p:nvSpPr>
        <p:spPr>
          <a:xfrm>
            <a:off x="6416566" y="6072206"/>
            <a:ext cx="1084392" cy="214314"/>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Annuler</a:t>
            </a:r>
            <a:endParaRPr lang="fr-FR" sz="1200" dirty="0"/>
          </a:p>
        </p:txBody>
      </p:sp>
      <p:sp>
        <p:nvSpPr>
          <p:cNvPr id="58" name="Rectangle 57"/>
          <p:cNvSpPr/>
          <p:nvPr/>
        </p:nvSpPr>
        <p:spPr>
          <a:xfrm>
            <a:off x="1714480" y="4786322"/>
            <a:ext cx="1714512" cy="1708160"/>
          </a:xfrm>
          <a:prstGeom prst="rect">
            <a:avLst/>
          </a:prstGeom>
        </p:spPr>
        <p:txBody>
          <a:bodyPr wrap="square">
            <a:spAutoFit/>
          </a:bodyPr>
          <a:lstStyle/>
          <a:p>
            <a:r>
              <a:rPr lang="fr-FR" sz="1050" dirty="0" smtClean="0">
                <a:solidFill>
                  <a:srgbClr val="FF0000"/>
                </a:solidFill>
              </a:rPr>
              <a:t>Possibilité de publier des fichiers et de sélectionner des critères prédéfinies et proposées par le site (la coiffure, les lunettes etc..) pour être noté, mais aussi l’utilisateur peut inscrire ces propres critères selon lesquels il souhaite être noté.  </a:t>
            </a:r>
            <a:endParaRPr lang="fr-FR" sz="1050" dirty="0">
              <a:solidFill>
                <a:srgbClr val="FF0000"/>
              </a:solidFill>
            </a:endParaRPr>
          </a:p>
        </p:txBody>
      </p:sp>
      <p:sp>
        <p:nvSpPr>
          <p:cNvPr id="46" name="Rectangle 45"/>
          <p:cNvSpPr/>
          <p:nvPr/>
        </p:nvSpPr>
        <p:spPr>
          <a:xfrm>
            <a:off x="6786578" y="5000636"/>
            <a:ext cx="2071702" cy="415498"/>
          </a:xfrm>
          <a:prstGeom prst="rect">
            <a:avLst/>
          </a:prstGeom>
        </p:spPr>
        <p:txBody>
          <a:bodyPr wrap="square">
            <a:spAutoFit/>
          </a:bodyPr>
          <a:lstStyle/>
          <a:p>
            <a:r>
              <a:rPr lang="fr-FR" sz="1050" dirty="0" smtClean="0">
                <a:solidFill>
                  <a:schemeClr val="tx1">
                    <a:lumMod val="75000"/>
                    <a:lumOff val="25000"/>
                  </a:schemeClr>
                </a:solidFill>
              </a:rPr>
              <a:t>Publique autorisé à voir votre publication </a:t>
            </a:r>
            <a:endParaRPr lang="fr-FR" sz="1050" dirty="0">
              <a:solidFill>
                <a:schemeClr val="tx1">
                  <a:lumMod val="75000"/>
                  <a:lumOff val="25000"/>
                </a:schemeClr>
              </a:solidFill>
            </a:endParaRPr>
          </a:p>
        </p:txBody>
      </p:sp>
      <p:pic>
        <p:nvPicPr>
          <p:cNvPr id="52" name="Picture 2" descr="http://3.bp.blogspot.com/-AfU1B-PDKDs/T8Un1G0WA0I/AAAAAAAABAE/55dr_FGp6pY/s1600/adaptation_label.png"/>
          <p:cNvPicPr>
            <a:picLocks noChangeAspect="1" noChangeArrowheads="1"/>
          </p:cNvPicPr>
          <p:nvPr/>
        </p:nvPicPr>
        <p:blipFill>
          <a:blip r:embed="rId10"/>
          <a:srcRect l="41912" t="32143" b="58008"/>
          <a:stretch>
            <a:fillRect/>
          </a:stretch>
        </p:blipFill>
        <p:spPr bwMode="auto">
          <a:xfrm>
            <a:off x="7000892" y="5357825"/>
            <a:ext cx="1857388" cy="217211"/>
          </a:xfrm>
          <a:prstGeom prst="rect">
            <a:avLst/>
          </a:prstGeom>
          <a:noFill/>
        </p:spPr>
      </p:pic>
      <p:sp>
        <p:nvSpPr>
          <p:cNvPr id="59" name="Rectangle à coins arrondis 58"/>
          <p:cNvSpPr/>
          <p:nvPr/>
        </p:nvSpPr>
        <p:spPr>
          <a:xfrm>
            <a:off x="7715271" y="6072206"/>
            <a:ext cx="928661" cy="214314"/>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Publier</a:t>
            </a:r>
            <a:endParaRPr lang="fr-FR" sz="1200" dirty="0"/>
          </a:p>
        </p:txBody>
      </p:sp>
      <p:sp>
        <p:nvSpPr>
          <p:cNvPr id="65" name="Rectangle à coins arrondis 64"/>
          <p:cNvSpPr/>
          <p:nvPr/>
        </p:nvSpPr>
        <p:spPr>
          <a:xfrm>
            <a:off x="4625120" y="2571744"/>
            <a:ext cx="4161722" cy="285751"/>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solidFill>
                  <a:schemeClr val="bg1">
                    <a:lumMod val="65000"/>
                  </a:schemeClr>
                </a:solidFill>
              </a:rPr>
              <a:t>Donner un titre ou commenter votre fichier</a:t>
            </a:r>
            <a:endParaRPr lang="fr-FR" sz="1400" dirty="0">
              <a:solidFill>
                <a:schemeClr val="bg1">
                  <a:lumMod val="65000"/>
                </a:schemeClr>
              </a:solidFill>
            </a:endParaRPr>
          </a:p>
        </p:txBody>
      </p:sp>
      <p:sp>
        <p:nvSpPr>
          <p:cNvPr id="66" name="ZoneTexte 65"/>
          <p:cNvSpPr txBox="1"/>
          <p:nvPr/>
        </p:nvSpPr>
        <p:spPr>
          <a:xfrm>
            <a:off x="3714744" y="2580497"/>
            <a:ext cx="857256" cy="276999"/>
          </a:xfrm>
          <a:prstGeom prst="rect">
            <a:avLst/>
          </a:prstGeom>
          <a:noFill/>
        </p:spPr>
        <p:txBody>
          <a:bodyPr wrap="square" rtlCol="0">
            <a:spAutoFit/>
          </a:bodyPr>
          <a:lstStyle/>
          <a:p>
            <a:r>
              <a:rPr lang="fr-FR" sz="1200" dirty="0" smtClean="0">
                <a:solidFill>
                  <a:schemeClr val="tx1">
                    <a:lumMod val="65000"/>
                    <a:lumOff val="35000"/>
                  </a:schemeClr>
                </a:solidFill>
              </a:rPr>
              <a:t>Titre  : </a:t>
            </a:r>
            <a:endParaRPr lang="fr-FR" sz="1200" dirty="0">
              <a:solidFill>
                <a:schemeClr val="tx1">
                  <a:lumMod val="65000"/>
                  <a:lumOff val="35000"/>
                </a:schemeClr>
              </a:solidFill>
            </a:endParaRPr>
          </a:p>
        </p:txBody>
      </p:sp>
      <p:cxnSp>
        <p:nvCxnSpPr>
          <p:cNvPr id="69" name="Connecteur droit 68"/>
          <p:cNvCxnSpPr/>
          <p:nvPr/>
        </p:nvCxnSpPr>
        <p:spPr>
          <a:xfrm rot="5400000">
            <a:off x="-750925" y="3750471"/>
            <a:ext cx="4787140" cy="79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217" name="Picture 1"/>
          <p:cNvPicPr>
            <a:picLocks noChangeAspect="1" noChangeArrowheads="1"/>
          </p:cNvPicPr>
          <p:nvPr/>
        </p:nvPicPr>
        <p:blipFill>
          <a:blip r:embed="rId12"/>
          <a:srcRect l="20864" t="75928" r="74195" b="22607"/>
          <a:stretch>
            <a:fillRect/>
          </a:stretch>
        </p:blipFill>
        <p:spPr bwMode="auto">
          <a:xfrm>
            <a:off x="7143768" y="5429264"/>
            <a:ext cx="642942" cy="107157"/>
          </a:xfrm>
          <a:prstGeom prst="rect">
            <a:avLst/>
          </a:prstGeom>
          <a:noFill/>
          <a:ln w="9525">
            <a:noFill/>
            <a:miter lim="800000"/>
            <a:headEnd/>
            <a:tailEnd/>
          </a:ln>
          <a:effectLst/>
        </p:spPr>
      </p:pic>
      <p:sp>
        <p:nvSpPr>
          <p:cNvPr id="54" name="Rectangle à coins arrondis 53"/>
          <p:cNvSpPr/>
          <p:nvPr/>
        </p:nvSpPr>
        <p:spPr>
          <a:xfrm>
            <a:off x="0" y="1500174"/>
            <a:ext cx="1571604" cy="2928958"/>
          </a:xfrm>
          <a:prstGeom prst="round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142844" y="2712361"/>
            <a:ext cx="1143008" cy="430887"/>
          </a:xfrm>
          <a:prstGeom prst="rect">
            <a:avLst/>
          </a:prstGeom>
        </p:spPr>
        <p:txBody>
          <a:bodyPr wrap="square">
            <a:spAutoFit/>
          </a:bodyPr>
          <a:lstStyle/>
          <a:p>
            <a:r>
              <a:rPr lang="fr-FR" sz="1100" b="1" dirty="0" err="1" smtClean="0">
                <a:solidFill>
                  <a:schemeClr val="tx1">
                    <a:lumMod val="65000"/>
                    <a:lumOff val="35000"/>
                  </a:schemeClr>
                </a:solidFill>
              </a:rPr>
              <a:t>Khayreddine</a:t>
            </a:r>
            <a:r>
              <a:rPr lang="fr-FR" sz="1100" b="1" dirty="0" smtClean="0">
                <a:solidFill>
                  <a:schemeClr val="tx1">
                    <a:lumMod val="50000"/>
                    <a:lumOff val="50000"/>
                  </a:schemeClr>
                </a:solidFill>
              </a:rPr>
              <a:t> </a:t>
            </a:r>
            <a:r>
              <a:rPr lang="fr-FR" sz="1100" b="1" dirty="0" smtClean="0">
                <a:solidFill>
                  <a:schemeClr val="tx1">
                    <a:lumMod val="65000"/>
                    <a:lumOff val="35000"/>
                  </a:schemeClr>
                </a:solidFill>
              </a:rPr>
              <a:t>BOUNABI</a:t>
            </a:r>
          </a:p>
        </p:txBody>
      </p:sp>
      <p:sp>
        <p:nvSpPr>
          <p:cNvPr id="60" name="Rectangle 59"/>
          <p:cNvSpPr/>
          <p:nvPr/>
        </p:nvSpPr>
        <p:spPr>
          <a:xfrm>
            <a:off x="142844" y="2468399"/>
            <a:ext cx="960519" cy="246221"/>
          </a:xfrm>
          <a:prstGeom prst="rect">
            <a:avLst/>
          </a:prstGeom>
          <a:noFill/>
        </p:spPr>
        <p:txBody>
          <a:bodyPr wrap="none">
            <a:spAutoFit/>
          </a:bodyPr>
          <a:lstStyle/>
          <a:p>
            <a:r>
              <a:rPr lang="fr-FR" sz="1000" dirty="0" smtClean="0">
                <a:solidFill>
                  <a:schemeClr val="bg1"/>
                </a:solidFill>
              </a:rPr>
              <a:t>Photo de profil</a:t>
            </a:r>
            <a:endParaRPr lang="fr-FR" sz="1000" dirty="0">
              <a:solidFill>
                <a:schemeClr val="bg1"/>
              </a:solidFill>
            </a:endParaRPr>
          </a:p>
        </p:txBody>
      </p:sp>
      <p:sp>
        <p:nvSpPr>
          <p:cNvPr id="61" name="Rectangle 60"/>
          <p:cNvSpPr/>
          <p:nvPr/>
        </p:nvSpPr>
        <p:spPr>
          <a:xfrm>
            <a:off x="142844" y="4881902"/>
            <a:ext cx="463588" cy="253916"/>
          </a:xfrm>
          <a:prstGeom prst="rect">
            <a:avLst/>
          </a:prstGeom>
        </p:spPr>
        <p:txBody>
          <a:bodyPr wrap="none">
            <a:spAutoFit/>
          </a:bodyPr>
          <a:lstStyle/>
          <a:p>
            <a:r>
              <a:rPr lang="fr-FR" sz="1050" b="1" dirty="0" smtClean="0">
                <a:solidFill>
                  <a:schemeClr val="bg1">
                    <a:lumMod val="50000"/>
                  </a:schemeClr>
                </a:solidFill>
                <a:hlinkClick r:id="rId13" action="ppaction://hlinksldjump"/>
              </a:rPr>
              <a:t>Amis</a:t>
            </a:r>
            <a:endParaRPr lang="fr-FR" sz="1050" b="1" dirty="0">
              <a:solidFill>
                <a:schemeClr val="bg1">
                  <a:lumMod val="50000"/>
                </a:schemeClr>
              </a:solidFill>
            </a:endParaRPr>
          </a:p>
        </p:txBody>
      </p:sp>
      <p:sp>
        <p:nvSpPr>
          <p:cNvPr id="62" name="Rectangle 61"/>
          <p:cNvSpPr/>
          <p:nvPr/>
        </p:nvSpPr>
        <p:spPr>
          <a:xfrm>
            <a:off x="142844" y="5128052"/>
            <a:ext cx="830677" cy="253916"/>
          </a:xfrm>
          <a:prstGeom prst="rect">
            <a:avLst/>
          </a:prstGeom>
        </p:spPr>
        <p:txBody>
          <a:bodyPr wrap="none">
            <a:spAutoFit/>
          </a:bodyPr>
          <a:lstStyle/>
          <a:p>
            <a:r>
              <a:rPr lang="fr-FR" sz="1050" b="1" dirty="0" smtClean="0">
                <a:solidFill>
                  <a:schemeClr val="bg1">
                    <a:lumMod val="50000"/>
                  </a:schemeClr>
                </a:solidFill>
                <a:hlinkClick r:id="rId14" action="ppaction://hlinksldjump"/>
              </a:rPr>
              <a:t>Evaluations</a:t>
            </a:r>
            <a:endParaRPr lang="fr-FR" sz="1050" b="1" dirty="0">
              <a:solidFill>
                <a:schemeClr val="bg1">
                  <a:lumMod val="50000"/>
                </a:schemeClr>
              </a:solidFill>
            </a:endParaRPr>
          </a:p>
        </p:txBody>
      </p:sp>
      <p:sp>
        <p:nvSpPr>
          <p:cNvPr id="63" name="ZoneTexte 62"/>
          <p:cNvSpPr txBox="1"/>
          <p:nvPr/>
        </p:nvSpPr>
        <p:spPr>
          <a:xfrm>
            <a:off x="142844" y="4667588"/>
            <a:ext cx="1000132" cy="261610"/>
          </a:xfrm>
          <a:prstGeom prst="rect">
            <a:avLst/>
          </a:prstGeom>
          <a:noFill/>
        </p:spPr>
        <p:txBody>
          <a:bodyPr wrap="square" rtlCol="0">
            <a:spAutoFit/>
          </a:bodyPr>
          <a:lstStyle/>
          <a:p>
            <a:r>
              <a:rPr lang="fr-FR" sz="1050" b="1" dirty="0" smtClean="0">
                <a:hlinkClick r:id="rId15" action="ppaction://hlinksldjump"/>
              </a:rPr>
              <a:t>Publications</a:t>
            </a:r>
            <a:endParaRPr lang="fr-FR" sz="1050" b="1" dirty="0"/>
          </a:p>
        </p:txBody>
      </p:sp>
      <p:sp>
        <p:nvSpPr>
          <p:cNvPr id="64" name="Rectangle 63"/>
          <p:cNvSpPr/>
          <p:nvPr/>
        </p:nvSpPr>
        <p:spPr>
          <a:xfrm>
            <a:off x="142844" y="5366579"/>
            <a:ext cx="963918" cy="276999"/>
          </a:xfrm>
          <a:prstGeom prst="rect">
            <a:avLst/>
          </a:prstGeom>
        </p:spPr>
        <p:txBody>
          <a:bodyPr wrap="none">
            <a:spAutoFit/>
          </a:bodyPr>
          <a:lstStyle/>
          <a:p>
            <a:pPr lvl="0"/>
            <a:r>
              <a:rPr lang="fr-FR" sz="1200" b="1" dirty="0" smtClean="0">
                <a:solidFill>
                  <a:prstClr val="white">
                    <a:lumMod val="50000"/>
                  </a:prstClr>
                </a:solidFill>
                <a:hlinkClick r:id="rId5" action="ppaction://hlinksldjump"/>
              </a:rPr>
              <a:t>Statistiques </a:t>
            </a:r>
            <a:endParaRPr lang="fr-FR" sz="1200" b="1" dirty="0">
              <a:solidFill>
                <a:prstClr val="white">
                  <a:lumMod val="50000"/>
                </a:prstClr>
              </a:solidFill>
            </a:endParaRPr>
          </a:p>
        </p:txBody>
      </p:sp>
      <p:pic>
        <p:nvPicPr>
          <p:cNvPr id="73" name="Picture 2" descr="Khayreddine Bounabi"/>
          <p:cNvPicPr>
            <a:picLocks noChangeAspect="1" noChangeArrowheads="1"/>
          </p:cNvPicPr>
          <p:nvPr/>
        </p:nvPicPr>
        <p:blipFill>
          <a:blip r:embed="rId3"/>
          <a:srcRect/>
          <a:stretch>
            <a:fillRect/>
          </a:stretch>
        </p:blipFill>
        <p:spPr bwMode="auto">
          <a:xfrm>
            <a:off x="214283" y="1571611"/>
            <a:ext cx="1143008" cy="1143011"/>
          </a:xfrm>
          <a:prstGeom prst="rect">
            <a:avLst/>
          </a:prstGeom>
          <a:noFill/>
        </p:spPr>
      </p:pic>
      <p:sp>
        <p:nvSpPr>
          <p:cNvPr id="76" name="ZoneTexte 75"/>
          <p:cNvSpPr txBox="1"/>
          <p:nvPr/>
        </p:nvSpPr>
        <p:spPr>
          <a:xfrm>
            <a:off x="71406" y="3143248"/>
            <a:ext cx="1643074" cy="1292662"/>
          </a:xfrm>
          <a:prstGeom prst="rect">
            <a:avLst/>
          </a:prstGeom>
          <a:noFill/>
        </p:spPr>
        <p:txBody>
          <a:bodyPr wrap="square" rtlCol="0">
            <a:spAutoFit/>
          </a:bodyPr>
          <a:lstStyle/>
          <a:p>
            <a:r>
              <a:rPr lang="fr-FR" sz="1100" dirty="0" smtClean="0">
                <a:solidFill>
                  <a:schemeClr val="tx1">
                    <a:lumMod val="65000"/>
                    <a:lumOff val="35000"/>
                  </a:schemeClr>
                </a:solidFill>
              </a:rPr>
              <a:t>26</a:t>
            </a:r>
            <a:r>
              <a:rPr lang="fr-FR" sz="1200" dirty="0" smtClean="0"/>
              <a:t> </a:t>
            </a:r>
            <a:r>
              <a:rPr lang="fr-FR" sz="1100" dirty="0" smtClean="0">
                <a:solidFill>
                  <a:schemeClr val="tx1">
                    <a:lumMod val="65000"/>
                    <a:lumOff val="35000"/>
                  </a:schemeClr>
                </a:solidFill>
              </a:rPr>
              <a:t>ans </a:t>
            </a:r>
          </a:p>
          <a:p>
            <a:r>
              <a:rPr lang="fr-FR" sz="1100" dirty="0" smtClean="0">
                <a:solidFill>
                  <a:schemeClr val="tx1">
                    <a:lumMod val="65000"/>
                    <a:lumOff val="35000"/>
                  </a:schemeClr>
                </a:solidFill>
              </a:rPr>
              <a:t>D’Orléans</a:t>
            </a:r>
          </a:p>
          <a:p>
            <a:r>
              <a:rPr lang="fr-FR" sz="1100" dirty="0" smtClean="0">
                <a:solidFill>
                  <a:schemeClr val="tx1">
                    <a:lumMod val="65000"/>
                    <a:lumOff val="35000"/>
                  </a:schemeClr>
                </a:solidFill>
              </a:rPr>
              <a:t>Célibataire</a:t>
            </a:r>
          </a:p>
          <a:p>
            <a:endParaRPr lang="fr-FR" sz="1100" dirty="0" smtClean="0">
              <a:solidFill>
                <a:schemeClr val="tx1">
                  <a:lumMod val="65000"/>
                  <a:lumOff val="35000"/>
                </a:schemeClr>
              </a:solidFill>
            </a:endParaRPr>
          </a:p>
          <a:p>
            <a:r>
              <a:rPr lang="fr-FR" sz="1100" dirty="0" smtClean="0">
                <a:solidFill>
                  <a:schemeClr val="tx1">
                    <a:lumMod val="65000"/>
                    <a:lumOff val="35000"/>
                  </a:schemeClr>
                </a:solidFill>
              </a:rPr>
              <a:t>Statu : Bien Vue </a:t>
            </a:r>
          </a:p>
          <a:p>
            <a:r>
              <a:rPr lang="fr-FR" sz="1100" dirty="0" smtClean="0">
                <a:solidFill>
                  <a:schemeClr val="tx1">
                    <a:lumMod val="65000"/>
                    <a:lumOff val="35000"/>
                  </a:schemeClr>
                </a:solidFill>
              </a:rPr>
              <a:t>Envers les autres : pas sympa</a:t>
            </a:r>
            <a:endParaRPr lang="fr-FR" sz="1200" dirty="0"/>
          </a:p>
        </p:txBody>
      </p:sp>
      <p:sp>
        <p:nvSpPr>
          <p:cNvPr id="78" name="ZoneTexte 77"/>
          <p:cNvSpPr txBox="1"/>
          <p:nvPr/>
        </p:nvSpPr>
        <p:spPr>
          <a:xfrm>
            <a:off x="142844" y="5643578"/>
            <a:ext cx="1214446" cy="253916"/>
          </a:xfrm>
          <a:prstGeom prst="rect">
            <a:avLst/>
          </a:prstGeom>
          <a:noFill/>
        </p:spPr>
        <p:txBody>
          <a:bodyPr wrap="square" rtlCol="0">
            <a:spAutoFit/>
          </a:bodyPr>
          <a:lstStyle/>
          <a:p>
            <a:r>
              <a:rPr lang="fr-FR" sz="1050" b="1" dirty="0" smtClean="0">
                <a:hlinkClick r:id="rId16" action="ppaction://hlinksldjump"/>
              </a:rPr>
              <a:t>Modifier le profil</a:t>
            </a:r>
            <a:endParaRPr lang="fr-FR" sz="1050" b="1" dirty="0"/>
          </a:p>
        </p:txBody>
      </p:sp>
      <p:pic>
        <p:nvPicPr>
          <p:cNvPr id="67" name="Picture 8"/>
          <p:cNvPicPr>
            <a:picLocks noChangeAspect="1" noChangeArrowheads="1"/>
          </p:cNvPicPr>
          <p:nvPr/>
        </p:nvPicPr>
        <p:blipFill>
          <a:blip r:embed="rId17"/>
          <a:srcRect/>
          <a:stretch>
            <a:fillRect/>
          </a:stretch>
        </p:blipFill>
        <p:spPr bwMode="auto">
          <a:xfrm>
            <a:off x="6715140" y="785794"/>
            <a:ext cx="285752" cy="304802"/>
          </a:xfrm>
          <a:prstGeom prst="rect">
            <a:avLst/>
          </a:prstGeom>
          <a:noFill/>
          <a:ln w="9525">
            <a:noFill/>
            <a:miter lim="800000"/>
            <a:headEnd/>
            <a:tailEnd/>
          </a:ln>
          <a:effectLst/>
        </p:spPr>
      </p:pic>
      <p:sp>
        <p:nvSpPr>
          <p:cNvPr id="68" name="Rectangle à coins arrondis 67"/>
          <p:cNvSpPr/>
          <p:nvPr/>
        </p:nvSpPr>
        <p:spPr>
          <a:xfrm>
            <a:off x="7072330" y="785794"/>
            <a:ext cx="2000232" cy="285751"/>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smtClean="0">
                <a:solidFill>
                  <a:schemeClr val="bg1">
                    <a:lumMod val="65000"/>
                  </a:schemeClr>
                </a:solidFill>
              </a:rPr>
              <a:t>chercher des publications, des amis …</a:t>
            </a:r>
            <a:endParaRPr lang="fr-FR" sz="900" dirty="0">
              <a:solidFill>
                <a:schemeClr val="bg1">
                  <a:lumMod val="65000"/>
                </a:schemeClr>
              </a:solidFill>
            </a:endParaRPr>
          </a:p>
        </p:txBody>
      </p:sp>
      <p:sp>
        <p:nvSpPr>
          <p:cNvPr id="70" name="Rectangle à coins arrondis 69"/>
          <p:cNvSpPr/>
          <p:nvPr/>
        </p:nvSpPr>
        <p:spPr>
          <a:xfrm>
            <a:off x="2214546" y="2143116"/>
            <a:ext cx="1928826" cy="285752"/>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Dans un nouveau album </a:t>
            </a:r>
            <a:endParaRPr lang="fr-FR" sz="1200" dirty="0"/>
          </a:p>
        </p:txBody>
      </p:sp>
      <p:sp>
        <p:nvSpPr>
          <p:cNvPr id="71" name="Rectangle à coins arrondis 70"/>
          <p:cNvSpPr/>
          <p:nvPr/>
        </p:nvSpPr>
        <p:spPr>
          <a:xfrm>
            <a:off x="4357686" y="2143116"/>
            <a:ext cx="1928826" cy="285752"/>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Dans un album existant</a:t>
            </a:r>
            <a:endParaRPr lang="fr-FR" sz="1200"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0" name="Picture 2" descr="http://3.bp.blogspot.com/-AfU1B-PDKDs/T8Un1G0WA0I/AAAAAAAABAE/55dr_FGp6pY/s1600/adaptation_label.png"/>
          <p:cNvPicPr>
            <a:picLocks noChangeAspect="1" noChangeArrowheads="1"/>
          </p:cNvPicPr>
          <p:nvPr/>
        </p:nvPicPr>
        <p:blipFill>
          <a:blip r:embed="rId2"/>
          <a:srcRect l="41912" t="32143" b="7142"/>
          <a:stretch>
            <a:fillRect/>
          </a:stretch>
        </p:blipFill>
        <p:spPr bwMode="auto">
          <a:xfrm rot="10800000">
            <a:off x="5000628" y="3071810"/>
            <a:ext cx="1857699" cy="1484865"/>
          </a:xfrm>
          <a:prstGeom prst="rect">
            <a:avLst/>
          </a:prstGeom>
          <a:noFill/>
        </p:spPr>
      </p:pic>
      <p:sp>
        <p:nvSpPr>
          <p:cNvPr id="49" name="Rectangle 48"/>
          <p:cNvSpPr/>
          <p:nvPr/>
        </p:nvSpPr>
        <p:spPr>
          <a:xfrm>
            <a:off x="7143768" y="1357298"/>
            <a:ext cx="2000232" cy="5500702"/>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0" y="0"/>
            <a:ext cx="9144000" cy="1357298"/>
          </a:xfrm>
          <a:prstGeom prst="rect">
            <a:avLst/>
          </a:prstGeom>
          <a:gradFill>
            <a:gsLst>
              <a:gs pos="0">
                <a:srgbClr val="ECDA52"/>
              </a:gs>
              <a:gs pos="80000">
                <a:schemeClr val="accent6">
                  <a:shade val="93000"/>
                  <a:satMod val="130000"/>
                </a:schemeClr>
              </a:gs>
              <a:gs pos="100000">
                <a:schemeClr val="accent6">
                  <a:shade val="94000"/>
                  <a:satMod val="135000"/>
                </a:schemeClr>
              </a:gs>
            </a:gsLst>
            <a:lin ang="16200000" scaled="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ZoneTexte 19"/>
          <p:cNvSpPr txBox="1"/>
          <p:nvPr/>
        </p:nvSpPr>
        <p:spPr>
          <a:xfrm>
            <a:off x="571472" y="142852"/>
            <a:ext cx="2000264" cy="461665"/>
          </a:xfrm>
          <a:prstGeom prst="rect">
            <a:avLst/>
          </a:prstGeom>
          <a:noFill/>
        </p:spPr>
        <p:txBody>
          <a:bodyPr wrap="square" rtlCol="0">
            <a:spAutoFit/>
          </a:bodyPr>
          <a:lstStyle/>
          <a:p>
            <a:r>
              <a:rPr lang="fr-FR" sz="2400" b="1" dirty="0" smtClean="0">
                <a:solidFill>
                  <a:schemeClr val="bg1"/>
                </a:solidFill>
                <a:latin typeface="Arial" pitchFamily="34" charset="0"/>
                <a:cs typeface="Arial" pitchFamily="34" charset="0"/>
              </a:rPr>
              <a:t>Look&amp;Note</a:t>
            </a:r>
            <a:endParaRPr lang="fr-FR" sz="2400" b="1" dirty="0">
              <a:solidFill>
                <a:schemeClr val="bg1"/>
              </a:solidFill>
              <a:latin typeface="Arial" pitchFamily="34" charset="0"/>
              <a:cs typeface="Arial" pitchFamily="34" charset="0"/>
            </a:endParaRPr>
          </a:p>
        </p:txBody>
      </p:sp>
      <p:sp>
        <p:nvSpPr>
          <p:cNvPr id="21" name="ZoneTexte 20"/>
          <p:cNvSpPr txBox="1"/>
          <p:nvPr/>
        </p:nvSpPr>
        <p:spPr>
          <a:xfrm>
            <a:off x="6286480" y="103250"/>
            <a:ext cx="2857520" cy="307777"/>
          </a:xfrm>
          <a:prstGeom prst="rect">
            <a:avLst/>
          </a:prstGeom>
          <a:noFill/>
        </p:spPr>
        <p:txBody>
          <a:bodyPr wrap="square" rtlCol="0">
            <a:spAutoFit/>
          </a:bodyPr>
          <a:lstStyle/>
          <a:p>
            <a:r>
              <a:rPr lang="fr-FR" sz="1400" dirty="0" smtClean="0">
                <a:solidFill>
                  <a:schemeClr val="bg1"/>
                </a:solidFill>
              </a:rPr>
              <a:t>Bonjour Nom d’utilisateur</a:t>
            </a:r>
            <a:endParaRPr lang="fr-FR" sz="1400" dirty="0">
              <a:solidFill>
                <a:schemeClr val="bg1"/>
              </a:solidFill>
            </a:endParaRPr>
          </a:p>
        </p:txBody>
      </p:sp>
      <p:pic>
        <p:nvPicPr>
          <p:cNvPr id="22" name="Picture 2" descr="Khayreddine Bounabi"/>
          <p:cNvPicPr>
            <a:picLocks noChangeAspect="1" noChangeArrowheads="1"/>
          </p:cNvPicPr>
          <p:nvPr/>
        </p:nvPicPr>
        <p:blipFill>
          <a:blip r:embed="rId3"/>
          <a:srcRect/>
          <a:stretch>
            <a:fillRect/>
          </a:stretch>
        </p:blipFill>
        <p:spPr bwMode="auto">
          <a:xfrm>
            <a:off x="5572132" y="71414"/>
            <a:ext cx="500066" cy="500067"/>
          </a:xfrm>
          <a:prstGeom prst="rect">
            <a:avLst/>
          </a:prstGeom>
          <a:noFill/>
        </p:spPr>
      </p:pic>
      <p:sp>
        <p:nvSpPr>
          <p:cNvPr id="23" name="ZoneTexte 22"/>
          <p:cNvSpPr txBox="1"/>
          <p:nvPr/>
        </p:nvSpPr>
        <p:spPr>
          <a:xfrm>
            <a:off x="7572396" y="1039639"/>
            <a:ext cx="1285884" cy="246221"/>
          </a:xfrm>
          <a:prstGeom prst="rect">
            <a:avLst/>
          </a:prstGeom>
          <a:noFill/>
        </p:spPr>
        <p:txBody>
          <a:bodyPr wrap="square" rtlCol="0">
            <a:spAutoFit/>
          </a:bodyPr>
          <a:lstStyle/>
          <a:p>
            <a:r>
              <a:rPr lang="fr-FR" sz="1000" dirty="0" smtClean="0">
                <a:solidFill>
                  <a:schemeClr val="tx1">
                    <a:lumMod val="50000"/>
                    <a:lumOff val="50000"/>
                  </a:schemeClr>
                </a:solidFill>
              </a:rPr>
              <a:t>Recherche avancé</a:t>
            </a:r>
            <a:endParaRPr lang="fr-FR" sz="1000" dirty="0">
              <a:solidFill>
                <a:schemeClr val="tx1">
                  <a:lumMod val="50000"/>
                  <a:lumOff val="50000"/>
                </a:schemeClr>
              </a:solidFill>
            </a:endParaRPr>
          </a:p>
        </p:txBody>
      </p:sp>
      <p:sp>
        <p:nvSpPr>
          <p:cNvPr id="28" name="Rectangle à coins arrondis 27">
            <a:hlinkClick r:id="rId4" action="ppaction://hlinksldjump"/>
          </p:cNvPr>
          <p:cNvSpPr/>
          <p:nvPr/>
        </p:nvSpPr>
        <p:spPr>
          <a:xfrm>
            <a:off x="3071834" y="714356"/>
            <a:ext cx="1142976" cy="428628"/>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Mon profil</a:t>
            </a:r>
            <a:endParaRPr lang="fr-FR" sz="1200" dirty="0"/>
          </a:p>
        </p:txBody>
      </p:sp>
      <p:sp>
        <p:nvSpPr>
          <p:cNvPr id="30" name="Rectangle à coins arrondis 29">
            <a:hlinkClick r:id="rId5" action="ppaction://hlinksldjump"/>
          </p:cNvPr>
          <p:cNvSpPr/>
          <p:nvPr/>
        </p:nvSpPr>
        <p:spPr>
          <a:xfrm>
            <a:off x="785818"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Accueil</a:t>
            </a:r>
            <a:endParaRPr lang="fr-FR" sz="1200" dirty="0"/>
          </a:p>
        </p:txBody>
      </p:sp>
      <p:pic>
        <p:nvPicPr>
          <p:cNvPr id="31" name="Picture 8" descr="http://www.icone-png.com/png/54/53529.png"/>
          <p:cNvPicPr>
            <a:picLocks noChangeAspect="1" noChangeArrowheads="1"/>
          </p:cNvPicPr>
          <p:nvPr/>
        </p:nvPicPr>
        <p:blipFill>
          <a:blip r:embed="rId6" cstate="print"/>
          <a:srcRect/>
          <a:stretch>
            <a:fillRect/>
          </a:stretch>
        </p:blipFill>
        <p:spPr bwMode="auto">
          <a:xfrm>
            <a:off x="857224" y="857232"/>
            <a:ext cx="285752" cy="285752"/>
          </a:xfrm>
          <a:prstGeom prst="rect">
            <a:avLst/>
          </a:prstGeom>
          <a:noFill/>
        </p:spPr>
      </p:pic>
      <p:sp>
        <p:nvSpPr>
          <p:cNvPr id="33" name="ZoneTexte 32"/>
          <p:cNvSpPr txBox="1"/>
          <p:nvPr/>
        </p:nvSpPr>
        <p:spPr>
          <a:xfrm>
            <a:off x="6286512" y="317564"/>
            <a:ext cx="1285884" cy="338554"/>
          </a:xfrm>
          <a:prstGeom prst="rect">
            <a:avLst/>
          </a:prstGeom>
          <a:noFill/>
        </p:spPr>
        <p:txBody>
          <a:bodyPr wrap="square" rtlCol="0">
            <a:spAutoFit/>
          </a:bodyPr>
          <a:lstStyle/>
          <a:p>
            <a:r>
              <a:rPr lang="fr-FR" sz="1600" b="1" dirty="0" smtClean="0">
                <a:solidFill>
                  <a:schemeClr val="bg1">
                    <a:lumMod val="95000"/>
                  </a:schemeClr>
                </a:solidFill>
              </a:rPr>
              <a:t>X</a:t>
            </a:r>
            <a:r>
              <a:rPr lang="fr-FR" sz="1050" dirty="0" smtClean="0">
                <a:solidFill>
                  <a:schemeClr val="bg1">
                    <a:lumMod val="95000"/>
                  </a:schemeClr>
                </a:solidFill>
              </a:rPr>
              <a:t>        Déconnexion</a:t>
            </a:r>
            <a:endParaRPr lang="fr-FR" sz="1050" dirty="0">
              <a:solidFill>
                <a:schemeClr val="bg1">
                  <a:lumMod val="95000"/>
                </a:schemeClr>
              </a:solidFill>
            </a:endParaRPr>
          </a:p>
        </p:txBody>
      </p:sp>
      <p:sp>
        <p:nvSpPr>
          <p:cNvPr id="34" name="Rectangle à coins arrondis 33">
            <a:hlinkClick r:id="rId7" action="ppaction://hlinksldjump"/>
          </p:cNvPr>
          <p:cNvSpPr/>
          <p:nvPr/>
        </p:nvSpPr>
        <p:spPr>
          <a:xfrm>
            <a:off x="1928794"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Publier</a:t>
            </a:r>
            <a:endParaRPr lang="fr-FR" sz="1200" dirty="0"/>
          </a:p>
        </p:txBody>
      </p:sp>
      <p:pic>
        <p:nvPicPr>
          <p:cNvPr id="35" name="Picture 7"/>
          <p:cNvPicPr>
            <a:picLocks noChangeAspect="1" noChangeArrowheads="1"/>
          </p:cNvPicPr>
          <p:nvPr/>
        </p:nvPicPr>
        <p:blipFill>
          <a:blip r:embed="rId8" cstate="print"/>
          <a:srcRect l="36786" t="20508" r="28075" b="17968"/>
          <a:stretch>
            <a:fillRect/>
          </a:stretch>
        </p:blipFill>
        <p:spPr bwMode="auto">
          <a:xfrm>
            <a:off x="2000232" y="857232"/>
            <a:ext cx="266482" cy="262320"/>
          </a:xfrm>
          <a:prstGeom prst="rect">
            <a:avLst/>
          </a:prstGeom>
          <a:noFill/>
          <a:ln w="9525">
            <a:noFill/>
            <a:miter lim="800000"/>
            <a:headEnd/>
            <a:tailEnd/>
          </a:ln>
          <a:effectLst/>
        </p:spPr>
      </p:pic>
      <p:pic>
        <p:nvPicPr>
          <p:cNvPr id="75" name="Picture 2"/>
          <p:cNvPicPr>
            <a:picLocks noChangeAspect="1" noChangeArrowheads="1"/>
          </p:cNvPicPr>
          <p:nvPr/>
        </p:nvPicPr>
        <p:blipFill>
          <a:blip r:embed="rId9"/>
          <a:srcRect l="98829" t="7813" r="73" b="5273"/>
          <a:stretch>
            <a:fillRect/>
          </a:stretch>
        </p:blipFill>
        <p:spPr bwMode="auto">
          <a:xfrm>
            <a:off x="7000892" y="1357274"/>
            <a:ext cx="123612" cy="5500726"/>
          </a:xfrm>
          <a:prstGeom prst="rect">
            <a:avLst/>
          </a:prstGeom>
          <a:noFill/>
          <a:ln w="9525">
            <a:noFill/>
            <a:miter lim="800000"/>
            <a:headEnd/>
            <a:tailEnd/>
          </a:ln>
          <a:effectLst/>
        </p:spPr>
      </p:pic>
      <p:sp>
        <p:nvSpPr>
          <p:cNvPr id="102" name="Rectangle 101"/>
          <p:cNvSpPr/>
          <p:nvPr/>
        </p:nvSpPr>
        <p:spPr>
          <a:xfrm>
            <a:off x="1928794" y="2357430"/>
            <a:ext cx="1095685" cy="307777"/>
          </a:xfrm>
          <a:prstGeom prst="rect">
            <a:avLst/>
          </a:prstGeom>
        </p:spPr>
        <p:txBody>
          <a:bodyPr wrap="none">
            <a:spAutoFit/>
          </a:bodyPr>
          <a:lstStyle/>
          <a:p>
            <a:r>
              <a:rPr lang="fr-FR" sz="1400" b="1" dirty="0" smtClean="0">
                <a:solidFill>
                  <a:schemeClr val="bg1">
                    <a:lumMod val="50000"/>
                  </a:schemeClr>
                </a:solidFill>
              </a:rPr>
              <a:t>Publications</a:t>
            </a:r>
            <a:endParaRPr lang="fr-FR" sz="1400" b="1" dirty="0">
              <a:solidFill>
                <a:schemeClr val="bg1">
                  <a:lumMod val="50000"/>
                </a:schemeClr>
              </a:solidFill>
            </a:endParaRPr>
          </a:p>
        </p:txBody>
      </p:sp>
      <p:pic>
        <p:nvPicPr>
          <p:cNvPr id="126" name="Picture 2" descr="Khayreddine Bounabi"/>
          <p:cNvPicPr>
            <a:picLocks noChangeAspect="1" noChangeArrowheads="1"/>
          </p:cNvPicPr>
          <p:nvPr/>
        </p:nvPicPr>
        <p:blipFill>
          <a:blip r:embed="rId3"/>
          <a:srcRect/>
          <a:stretch>
            <a:fillRect/>
          </a:stretch>
        </p:blipFill>
        <p:spPr bwMode="auto">
          <a:xfrm>
            <a:off x="7286644" y="3553169"/>
            <a:ext cx="500066" cy="500067"/>
          </a:xfrm>
          <a:prstGeom prst="rect">
            <a:avLst/>
          </a:prstGeom>
          <a:noFill/>
        </p:spPr>
      </p:pic>
      <p:pic>
        <p:nvPicPr>
          <p:cNvPr id="127" name="Picture 2" descr="Khayreddine Bounabi"/>
          <p:cNvPicPr>
            <a:picLocks noChangeAspect="1" noChangeArrowheads="1"/>
          </p:cNvPicPr>
          <p:nvPr/>
        </p:nvPicPr>
        <p:blipFill>
          <a:blip r:embed="rId3"/>
          <a:srcRect/>
          <a:stretch>
            <a:fillRect/>
          </a:stretch>
        </p:blipFill>
        <p:spPr bwMode="auto">
          <a:xfrm>
            <a:off x="7286644" y="4981930"/>
            <a:ext cx="500066" cy="500067"/>
          </a:xfrm>
          <a:prstGeom prst="rect">
            <a:avLst/>
          </a:prstGeom>
          <a:noFill/>
        </p:spPr>
      </p:pic>
      <p:cxnSp>
        <p:nvCxnSpPr>
          <p:cNvPr id="128" name="Connecteur droit 127"/>
          <p:cNvCxnSpPr/>
          <p:nvPr/>
        </p:nvCxnSpPr>
        <p:spPr>
          <a:xfrm>
            <a:off x="7286644" y="2754222"/>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Connecteur droit 128"/>
          <p:cNvCxnSpPr/>
          <p:nvPr/>
        </p:nvCxnSpPr>
        <p:spPr>
          <a:xfrm>
            <a:off x="7286644" y="3429000"/>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0" name="Connecteur droit 129"/>
          <p:cNvCxnSpPr/>
          <p:nvPr/>
        </p:nvCxnSpPr>
        <p:spPr>
          <a:xfrm>
            <a:off x="7286644" y="4154922"/>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1" name="Connecteur droit 130"/>
          <p:cNvCxnSpPr/>
          <p:nvPr/>
        </p:nvCxnSpPr>
        <p:spPr>
          <a:xfrm>
            <a:off x="7358082" y="4908904"/>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2" name="Connecteur droit 131"/>
          <p:cNvCxnSpPr/>
          <p:nvPr/>
        </p:nvCxnSpPr>
        <p:spPr>
          <a:xfrm>
            <a:off x="7286644" y="5553434"/>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3" name="Rectangle 132"/>
          <p:cNvSpPr/>
          <p:nvPr/>
        </p:nvSpPr>
        <p:spPr>
          <a:xfrm>
            <a:off x="7858148" y="1755678"/>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134" name="Rectangle 133"/>
          <p:cNvSpPr/>
          <p:nvPr/>
        </p:nvSpPr>
        <p:spPr>
          <a:xfrm>
            <a:off x="7858148" y="2910228"/>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135" name="Rectangle 134"/>
          <p:cNvSpPr/>
          <p:nvPr/>
        </p:nvSpPr>
        <p:spPr>
          <a:xfrm>
            <a:off x="7858148" y="3585006"/>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136" name="Rectangle 135"/>
          <p:cNvSpPr/>
          <p:nvPr/>
        </p:nvSpPr>
        <p:spPr>
          <a:xfrm>
            <a:off x="7858148" y="4227948"/>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137" name="Rectangle 136"/>
          <p:cNvSpPr/>
          <p:nvPr/>
        </p:nvSpPr>
        <p:spPr>
          <a:xfrm>
            <a:off x="7858148" y="4942328"/>
            <a:ext cx="1136850" cy="253916"/>
          </a:xfrm>
          <a:prstGeom prst="rect">
            <a:avLst/>
          </a:prstGeom>
        </p:spPr>
        <p:txBody>
          <a:bodyPr wrap="none">
            <a:spAutoFit/>
          </a:bodyPr>
          <a:lstStyle/>
          <a:p>
            <a:r>
              <a:rPr lang="fr-FR" sz="1050" dirty="0" smtClean="0">
                <a:solidFill>
                  <a:schemeClr val="tx1">
                    <a:lumMod val="50000"/>
                    <a:lumOff val="50000"/>
                  </a:schemeClr>
                </a:solidFill>
              </a:rPr>
              <a:t>Nom d’utilisateur</a:t>
            </a:r>
            <a:endParaRPr lang="fr-FR" sz="1050" dirty="0">
              <a:solidFill>
                <a:schemeClr val="tx1">
                  <a:lumMod val="50000"/>
                  <a:lumOff val="50000"/>
                </a:schemeClr>
              </a:solidFill>
            </a:endParaRPr>
          </a:p>
        </p:txBody>
      </p:sp>
      <p:sp>
        <p:nvSpPr>
          <p:cNvPr id="138" name="ZoneTexte 137"/>
          <p:cNvSpPr txBox="1"/>
          <p:nvPr/>
        </p:nvSpPr>
        <p:spPr>
          <a:xfrm>
            <a:off x="7215238" y="1469926"/>
            <a:ext cx="1571604" cy="276999"/>
          </a:xfrm>
          <a:prstGeom prst="rect">
            <a:avLst/>
          </a:prstGeom>
          <a:noFill/>
        </p:spPr>
        <p:txBody>
          <a:bodyPr wrap="square" rtlCol="0">
            <a:spAutoFit/>
          </a:bodyPr>
          <a:lstStyle/>
          <a:p>
            <a:r>
              <a:rPr lang="fr-FR" sz="1200" dirty="0" smtClean="0">
                <a:solidFill>
                  <a:schemeClr val="bg1">
                    <a:lumMod val="50000"/>
                  </a:schemeClr>
                </a:solidFill>
              </a:rPr>
              <a:t>File d’actualité</a:t>
            </a:r>
            <a:endParaRPr lang="fr-FR" sz="1200" dirty="0">
              <a:solidFill>
                <a:schemeClr val="bg1">
                  <a:lumMod val="50000"/>
                </a:schemeClr>
              </a:solidFill>
            </a:endParaRPr>
          </a:p>
        </p:txBody>
      </p:sp>
      <p:sp>
        <p:nvSpPr>
          <p:cNvPr id="139" name="Rectangle 138"/>
          <p:cNvSpPr/>
          <p:nvPr/>
        </p:nvSpPr>
        <p:spPr>
          <a:xfrm>
            <a:off x="7858148" y="1899348"/>
            <a:ext cx="1144865" cy="392415"/>
          </a:xfrm>
          <a:prstGeom prst="rect">
            <a:avLst/>
          </a:prstGeom>
        </p:spPr>
        <p:txBody>
          <a:bodyPr wrap="square">
            <a:spAutoFit/>
          </a:bodyPr>
          <a:lstStyle/>
          <a:p>
            <a:r>
              <a:rPr lang="fr-FR" sz="1050" dirty="0" smtClean="0">
                <a:solidFill>
                  <a:schemeClr val="bg1">
                    <a:lumMod val="50000"/>
                  </a:schemeClr>
                </a:solidFill>
              </a:rPr>
              <a:t>Activité : </a:t>
            </a:r>
          </a:p>
          <a:p>
            <a:r>
              <a:rPr lang="fr-FR" sz="900" dirty="0" smtClean="0"/>
              <a:t>commentaire; note,</a:t>
            </a:r>
            <a:endParaRPr lang="fr-FR" sz="900" dirty="0"/>
          </a:p>
        </p:txBody>
      </p:sp>
      <p:sp>
        <p:nvSpPr>
          <p:cNvPr id="140" name="ZoneTexte 139"/>
          <p:cNvSpPr txBox="1"/>
          <p:nvPr/>
        </p:nvSpPr>
        <p:spPr>
          <a:xfrm>
            <a:off x="7858148" y="2441998"/>
            <a:ext cx="714380" cy="415498"/>
          </a:xfrm>
          <a:prstGeom prst="rect">
            <a:avLst/>
          </a:prstGeom>
          <a:noFill/>
        </p:spPr>
        <p:txBody>
          <a:bodyPr wrap="square" rtlCol="0">
            <a:spAutoFit/>
          </a:bodyPr>
          <a:lstStyle/>
          <a:p>
            <a:r>
              <a:rPr lang="fr-FR" sz="1050" dirty="0" smtClean="0">
                <a:solidFill>
                  <a:srgbClr val="FF0000"/>
                </a:solidFill>
              </a:rPr>
              <a:t>Fichier en question</a:t>
            </a:r>
            <a:endParaRPr lang="fr-FR" sz="1050" dirty="0">
              <a:solidFill>
                <a:srgbClr val="FF0000"/>
              </a:solidFill>
            </a:endParaRPr>
          </a:p>
        </p:txBody>
      </p:sp>
      <p:sp>
        <p:nvSpPr>
          <p:cNvPr id="141" name="Rectangle 140"/>
          <p:cNvSpPr/>
          <p:nvPr/>
        </p:nvSpPr>
        <p:spPr>
          <a:xfrm>
            <a:off x="7858148" y="3054692"/>
            <a:ext cx="665567" cy="253916"/>
          </a:xfrm>
          <a:prstGeom prst="rect">
            <a:avLst/>
          </a:prstGeom>
        </p:spPr>
        <p:txBody>
          <a:bodyPr wrap="none">
            <a:spAutoFit/>
          </a:bodyPr>
          <a:lstStyle/>
          <a:p>
            <a:r>
              <a:rPr lang="fr-FR" sz="1050" dirty="0" smtClean="0">
                <a:solidFill>
                  <a:schemeClr val="bg1">
                    <a:lumMod val="50000"/>
                  </a:schemeClr>
                </a:solidFill>
              </a:rPr>
              <a:t>Activité :</a:t>
            </a:r>
            <a:endParaRPr lang="fr-FR" sz="1050" dirty="0">
              <a:solidFill>
                <a:schemeClr val="bg1">
                  <a:lumMod val="50000"/>
                </a:schemeClr>
              </a:solidFill>
            </a:endParaRPr>
          </a:p>
        </p:txBody>
      </p:sp>
      <p:sp>
        <p:nvSpPr>
          <p:cNvPr id="142" name="Rectangle 141"/>
          <p:cNvSpPr/>
          <p:nvPr/>
        </p:nvSpPr>
        <p:spPr>
          <a:xfrm>
            <a:off x="7858149" y="3729470"/>
            <a:ext cx="714379" cy="253916"/>
          </a:xfrm>
          <a:prstGeom prst="rect">
            <a:avLst/>
          </a:prstGeom>
        </p:spPr>
        <p:txBody>
          <a:bodyPr wrap="square">
            <a:spAutoFit/>
          </a:bodyPr>
          <a:lstStyle/>
          <a:p>
            <a:r>
              <a:rPr lang="fr-FR" sz="1050" dirty="0" smtClean="0">
                <a:solidFill>
                  <a:schemeClr val="bg1">
                    <a:lumMod val="50000"/>
                  </a:schemeClr>
                </a:solidFill>
              </a:rPr>
              <a:t>Activité :</a:t>
            </a:r>
            <a:endParaRPr lang="fr-FR" sz="1050" dirty="0">
              <a:solidFill>
                <a:schemeClr val="bg1">
                  <a:lumMod val="50000"/>
                </a:schemeClr>
              </a:solidFill>
            </a:endParaRPr>
          </a:p>
        </p:txBody>
      </p:sp>
      <p:sp>
        <p:nvSpPr>
          <p:cNvPr id="143" name="Rectangle 142"/>
          <p:cNvSpPr/>
          <p:nvPr/>
        </p:nvSpPr>
        <p:spPr>
          <a:xfrm>
            <a:off x="7858148" y="4429132"/>
            <a:ext cx="665567" cy="253916"/>
          </a:xfrm>
          <a:prstGeom prst="rect">
            <a:avLst/>
          </a:prstGeom>
        </p:spPr>
        <p:txBody>
          <a:bodyPr wrap="none">
            <a:spAutoFit/>
          </a:bodyPr>
          <a:lstStyle/>
          <a:p>
            <a:r>
              <a:rPr lang="fr-FR" sz="1050" dirty="0" smtClean="0">
                <a:solidFill>
                  <a:schemeClr val="bg1">
                    <a:lumMod val="50000"/>
                  </a:schemeClr>
                </a:solidFill>
              </a:rPr>
              <a:t>Activité: </a:t>
            </a:r>
            <a:endParaRPr lang="fr-FR" sz="1050" dirty="0">
              <a:solidFill>
                <a:schemeClr val="bg1">
                  <a:lumMod val="50000"/>
                </a:schemeClr>
              </a:solidFill>
            </a:endParaRPr>
          </a:p>
        </p:txBody>
      </p:sp>
      <p:sp>
        <p:nvSpPr>
          <p:cNvPr id="144" name="Rectangle 143"/>
          <p:cNvSpPr/>
          <p:nvPr/>
        </p:nvSpPr>
        <p:spPr>
          <a:xfrm>
            <a:off x="7858148" y="5158230"/>
            <a:ext cx="599844" cy="253916"/>
          </a:xfrm>
          <a:prstGeom prst="rect">
            <a:avLst/>
          </a:prstGeom>
        </p:spPr>
        <p:txBody>
          <a:bodyPr wrap="none">
            <a:spAutoFit/>
          </a:bodyPr>
          <a:lstStyle/>
          <a:p>
            <a:r>
              <a:rPr lang="fr-FR" sz="1050" dirty="0" smtClean="0">
                <a:solidFill>
                  <a:schemeClr val="tx1">
                    <a:lumMod val="50000"/>
                    <a:lumOff val="50000"/>
                  </a:schemeClr>
                </a:solidFill>
              </a:rPr>
              <a:t>Activité</a:t>
            </a:r>
            <a:endParaRPr lang="fr-FR" sz="1050" dirty="0">
              <a:solidFill>
                <a:schemeClr val="tx1">
                  <a:lumMod val="50000"/>
                  <a:lumOff val="50000"/>
                </a:schemeClr>
              </a:solidFill>
            </a:endParaRPr>
          </a:p>
        </p:txBody>
      </p:sp>
      <p:cxnSp>
        <p:nvCxnSpPr>
          <p:cNvPr id="145" name="Connecteur droit 144"/>
          <p:cNvCxnSpPr/>
          <p:nvPr/>
        </p:nvCxnSpPr>
        <p:spPr>
          <a:xfrm>
            <a:off x="7215238" y="1756472"/>
            <a:ext cx="1714480"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6" name="Picture 2"/>
          <p:cNvPicPr>
            <a:picLocks noChangeAspect="1" noChangeArrowheads="1"/>
          </p:cNvPicPr>
          <p:nvPr/>
        </p:nvPicPr>
        <p:blipFill>
          <a:blip r:embed="rId10" cstate="print"/>
          <a:srcRect l="20315" t="11719" r="33016" b="9179"/>
          <a:stretch>
            <a:fillRect/>
          </a:stretch>
        </p:blipFill>
        <p:spPr bwMode="auto">
          <a:xfrm>
            <a:off x="7328587" y="1891412"/>
            <a:ext cx="458123" cy="436564"/>
          </a:xfrm>
          <a:prstGeom prst="rect">
            <a:avLst/>
          </a:prstGeom>
          <a:noFill/>
          <a:ln w="9525">
            <a:noFill/>
            <a:miter lim="800000"/>
            <a:headEnd/>
            <a:tailEnd/>
          </a:ln>
          <a:effectLst/>
        </p:spPr>
      </p:pic>
      <p:pic>
        <p:nvPicPr>
          <p:cNvPr id="147" name="Picture 4" descr="http://surmon36.ca/wp-content/uploads/2012/11/beau_sourire1.jpg"/>
          <p:cNvPicPr>
            <a:picLocks noChangeAspect="1" noChangeArrowheads="1"/>
          </p:cNvPicPr>
          <p:nvPr/>
        </p:nvPicPr>
        <p:blipFill>
          <a:blip r:embed="rId11" cstate="print"/>
          <a:srcRect/>
          <a:stretch>
            <a:fillRect/>
          </a:stretch>
        </p:blipFill>
        <p:spPr bwMode="auto">
          <a:xfrm>
            <a:off x="7215238" y="2899480"/>
            <a:ext cx="670418" cy="357190"/>
          </a:xfrm>
          <a:prstGeom prst="rect">
            <a:avLst/>
          </a:prstGeom>
          <a:noFill/>
        </p:spPr>
      </p:pic>
      <p:pic>
        <p:nvPicPr>
          <p:cNvPr id="148" name="Picture 11" descr="https://scontent-a-cdg.xx.fbcdn.net/hphotos-xaf1/v/t1.0-9/1491666_772849956064257_585837322_n.jpg?oh=9cf3652e599eff32cf32caee8eac0f35&amp;oe=5555E6CC"/>
          <p:cNvPicPr>
            <a:picLocks noChangeAspect="1" noChangeArrowheads="1"/>
          </p:cNvPicPr>
          <p:nvPr/>
        </p:nvPicPr>
        <p:blipFill>
          <a:blip r:embed="rId12" cstate="print"/>
          <a:srcRect l="32641" t="33164" r="32819" b="44917"/>
          <a:stretch>
            <a:fillRect/>
          </a:stretch>
        </p:blipFill>
        <p:spPr bwMode="auto">
          <a:xfrm>
            <a:off x="7286676" y="4231492"/>
            <a:ext cx="571472" cy="483554"/>
          </a:xfrm>
          <a:prstGeom prst="rect">
            <a:avLst/>
          </a:prstGeom>
          <a:noFill/>
        </p:spPr>
      </p:pic>
      <p:cxnSp>
        <p:nvCxnSpPr>
          <p:cNvPr id="149" name="Connecteur droit avec flèche 148"/>
          <p:cNvCxnSpPr>
            <a:stCxn id="140" idx="0"/>
            <a:endCxn id="146" idx="2"/>
          </p:cNvCxnSpPr>
          <p:nvPr/>
        </p:nvCxnSpPr>
        <p:spPr>
          <a:xfrm rot="16200000" flipV="1">
            <a:off x="7829483" y="2056142"/>
            <a:ext cx="114022" cy="65768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0" name="Connecteur droit avec flèche 149"/>
          <p:cNvCxnSpPr>
            <a:stCxn id="140" idx="2"/>
            <a:endCxn id="147" idx="3"/>
          </p:cNvCxnSpPr>
          <p:nvPr/>
        </p:nvCxnSpPr>
        <p:spPr>
          <a:xfrm rot="5400000">
            <a:off x="7940208" y="2802944"/>
            <a:ext cx="220579" cy="3296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rot="5400000">
            <a:off x="-750925" y="3750471"/>
            <a:ext cx="4787140" cy="79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8358215" y="3727882"/>
            <a:ext cx="785786" cy="415498"/>
          </a:xfrm>
          <a:prstGeom prst="rect">
            <a:avLst/>
          </a:prstGeom>
        </p:spPr>
        <p:txBody>
          <a:bodyPr wrap="square">
            <a:spAutoFit/>
          </a:bodyPr>
          <a:lstStyle/>
          <a:p>
            <a:pPr lvl="0"/>
            <a:r>
              <a:rPr lang="fr-FR" sz="1050" dirty="0" smtClean="0">
                <a:solidFill>
                  <a:prstClr val="white">
                    <a:lumMod val="50000"/>
                  </a:prstClr>
                </a:solidFill>
              </a:rPr>
              <a:t>Vous avez supprimé</a:t>
            </a:r>
            <a:endParaRPr lang="fr-FR" sz="1050" dirty="0">
              <a:solidFill>
                <a:prstClr val="white">
                  <a:lumMod val="50000"/>
                </a:prstClr>
              </a:solidFill>
            </a:endParaRPr>
          </a:p>
        </p:txBody>
      </p:sp>
      <p:sp>
        <p:nvSpPr>
          <p:cNvPr id="72" name="Rectangle 71"/>
          <p:cNvSpPr/>
          <p:nvPr/>
        </p:nvSpPr>
        <p:spPr>
          <a:xfrm>
            <a:off x="8358215" y="5156642"/>
            <a:ext cx="785786" cy="415498"/>
          </a:xfrm>
          <a:prstGeom prst="rect">
            <a:avLst/>
          </a:prstGeom>
        </p:spPr>
        <p:txBody>
          <a:bodyPr wrap="square">
            <a:spAutoFit/>
          </a:bodyPr>
          <a:lstStyle/>
          <a:p>
            <a:pPr lvl="0"/>
            <a:r>
              <a:rPr lang="fr-FR" sz="1050" dirty="0" smtClean="0">
                <a:solidFill>
                  <a:prstClr val="white">
                    <a:lumMod val="50000"/>
                  </a:prstClr>
                </a:solidFill>
              </a:rPr>
              <a:t>Vous avez publié</a:t>
            </a:r>
          </a:p>
        </p:txBody>
      </p:sp>
      <p:sp>
        <p:nvSpPr>
          <p:cNvPr id="73" name="Rectangle 72"/>
          <p:cNvSpPr/>
          <p:nvPr/>
        </p:nvSpPr>
        <p:spPr>
          <a:xfrm>
            <a:off x="8358214" y="3084940"/>
            <a:ext cx="785786" cy="415498"/>
          </a:xfrm>
          <a:prstGeom prst="rect">
            <a:avLst/>
          </a:prstGeom>
        </p:spPr>
        <p:txBody>
          <a:bodyPr wrap="square">
            <a:spAutoFit/>
          </a:bodyPr>
          <a:lstStyle/>
          <a:p>
            <a:pPr lvl="0"/>
            <a:r>
              <a:rPr lang="fr-FR" sz="1050" dirty="0" smtClean="0">
                <a:solidFill>
                  <a:prstClr val="white">
                    <a:lumMod val="50000"/>
                  </a:prstClr>
                </a:solidFill>
              </a:rPr>
              <a:t>Vous  avez noté</a:t>
            </a:r>
            <a:endParaRPr lang="fr-FR" sz="1050" dirty="0">
              <a:solidFill>
                <a:prstClr val="white">
                  <a:lumMod val="50000"/>
                </a:prstClr>
              </a:solidFill>
            </a:endParaRPr>
          </a:p>
        </p:txBody>
      </p:sp>
      <p:sp>
        <p:nvSpPr>
          <p:cNvPr id="82" name="Rectangle 81"/>
          <p:cNvSpPr/>
          <p:nvPr/>
        </p:nvSpPr>
        <p:spPr>
          <a:xfrm>
            <a:off x="8358214" y="4442262"/>
            <a:ext cx="785786" cy="415498"/>
          </a:xfrm>
          <a:prstGeom prst="rect">
            <a:avLst/>
          </a:prstGeom>
        </p:spPr>
        <p:txBody>
          <a:bodyPr wrap="square">
            <a:spAutoFit/>
          </a:bodyPr>
          <a:lstStyle/>
          <a:p>
            <a:pPr lvl="0"/>
            <a:r>
              <a:rPr lang="fr-FR" sz="1050" dirty="0" smtClean="0">
                <a:solidFill>
                  <a:prstClr val="white">
                    <a:lumMod val="50000"/>
                  </a:prstClr>
                </a:solidFill>
              </a:rPr>
              <a:t>Vous  avez commenté</a:t>
            </a:r>
            <a:endParaRPr lang="fr-FR" sz="1050" dirty="0">
              <a:solidFill>
                <a:prstClr val="white">
                  <a:lumMod val="50000"/>
                </a:prstClr>
              </a:solidFill>
            </a:endParaRPr>
          </a:p>
        </p:txBody>
      </p:sp>
      <p:cxnSp>
        <p:nvCxnSpPr>
          <p:cNvPr id="85" name="Connecteur droit 84"/>
          <p:cNvCxnSpPr/>
          <p:nvPr/>
        </p:nvCxnSpPr>
        <p:spPr>
          <a:xfrm>
            <a:off x="7286644" y="5655120"/>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7858148" y="5728146"/>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87" name="Rectangle 86"/>
          <p:cNvSpPr/>
          <p:nvPr/>
        </p:nvSpPr>
        <p:spPr>
          <a:xfrm>
            <a:off x="7858148" y="5929330"/>
            <a:ext cx="665567" cy="253916"/>
          </a:xfrm>
          <a:prstGeom prst="rect">
            <a:avLst/>
          </a:prstGeom>
        </p:spPr>
        <p:txBody>
          <a:bodyPr wrap="none">
            <a:spAutoFit/>
          </a:bodyPr>
          <a:lstStyle/>
          <a:p>
            <a:r>
              <a:rPr lang="fr-FR" sz="1050" dirty="0" smtClean="0">
                <a:solidFill>
                  <a:schemeClr val="bg1">
                    <a:lumMod val="50000"/>
                  </a:schemeClr>
                </a:solidFill>
              </a:rPr>
              <a:t>Activité: </a:t>
            </a:r>
            <a:endParaRPr lang="fr-FR" sz="1050" dirty="0">
              <a:solidFill>
                <a:schemeClr val="bg1">
                  <a:lumMod val="50000"/>
                </a:schemeClr>
              </a:solidFill>
            </a:endParaRPr>
          </a:p>
        </p:txBody>
      </p:sp>
      <p:pic>
        <p:nvPicPr>
          <p:cNvPr id="88" name="Picture 11" descr="https://scontent-a-cdg.xx.fbcdn.net/hphotos-xaf1/v/t1.0-9/1491666_772849956064257_585837322_n.jpg?oh=9cf3652e599eff32cf32caee8eac0f35&amp;oe=5555E6CC"/>
          <p:cNvPicPr>
            <a:picLocks noChangeAspect="1" noChangeArrowheads="1"/>
          </p:cNvPicPr>
          <p:nvPr/>
        </p:nvPicPr>
        <p:blipFill>
          <a:blip r:embed="rId12" cstate="print"/>
          <a:srcRect l="32641" t="33164" r="32819" b="44917"/>
          <a:stretch>
            <a:fillRect/>
          </a:stretch>
        </p:blipFill>
        <p:spPr bwMode="auto">
          <a:xfrm>
            <a:off x="7286676" y="5731690"/>
            <a:ext cx="571472" cy="483554"/>
          </a:xfrm>
          <a:prstGeom prst="rect">
            <a:avLst/>
          </a:prstGeom>
          <a:noFill/>
        </p:spPr>
      </p:pic>
      <p:sp>
        <p:nvSpPr>
          <p:cNvPr id="89" name="Rectangle 88"/>
          <p:cNvSpPr/>
          <p:nvPr/>
        </p:nvSpPr>
        <p:spPr>
          <a:xfrm>
            <a:off x="8358214" y="5942460"/>
            <a:ext cx="785786" cy="415498"/>
          </a:xfrm>
          <a:prstGeom prst="rect">
            <a:avLst/>
          </a:prstGeom>
        </p:spPr>
        <p:txBody>
          <a:bodyPr wrap="square">
            <a:spAutoFit/>
          </a:bodyPr>
          <a:lstStyle/>
          <a:p>
            <a:pPr lvl="0"/>
            <a:r>
              <a:rPr lang="fr-FR" sz="1050" dirty="0" smtClean="0">
                <a:solidFill>
                  <a:prstClr val="white">
                    <a:lumMod val="50000"/>
                  </a:prstClr>
                </a:solidFill>
              </a:rPr>
              <a:t>A publié un fichier</a:t>
            </a:r>
            <a:endParaRPr lang="fr-FR" sz="1050" dirty="0">
              <a:solidFill>
                <a:prstClr val="white">
                  <a:lumMod val="50000"/>
                </a:prstClr>
              </a:solidFill>
            </a:endParaRPr>
          </a:p>
        </p:txBody>
      </p:sp>
      <p:pic>
        <p:nvPicPr>
          <p:cNvPr id="91" name="Picture 2">
            <a:hlinkClick r:id="rId13" action="ppaction://hlinksldjump"/>
          </p:cNvPr>
          <p:cNvPicPr>
            <a:picLocks noChangeAspect="1" noChangeArrowheads="1"/>
          </p:cNvPicPr>
          <p:nvPr/>
        </p:nvPicPr>
        <p:blipFill>
          <a:blip r:embed="rId14" cstate="print"/>
          <a:srcRect l="20315" t="11719" r="33016" b="9179"/>
          <a:stretch>
            <a:fillRect/>
          </a:stretch>
        </p:blipFill>
        <p:spPr bwMode="auto">
          <a:xfrm>
            <a:off x="3428992" y="3023693"/>
            <a:ext cx="1357322" cy="1293447"/>
          </a:xfrm>
          <a:prstGeom prst="rect">
            <a:avLst/>
          </a:prstGeom>
          <a:noFill/>
          <a:ln w="9525">
            <a:noFill/>
            <a:miter lim="800000"/>
            <a:headEnd/>
            <a:tailEnd/>
          </a:ln>
          <a:effectLst/>
        </p:spPr>
      </p:pic>
      <p:sp>
        <p:nvSpPr>
          <p:cNvPr id="103" name="ZoneTexte 102"/>
          <p:cNvSpPr txBox="1"/>
          <p:nvPr/>
        </p:nvSpPr>
        <p:spPr>
          <a:xfrm>
            <a:off x="1928794" y="2651935"/>
            <a:ext cx="1071570" cy="307777"/>
          </a:xfrm>
          <a:prstGeom prst="rect">
            <a:avLst/>
          </a:prstGeom>
          <a:noFill/>
        </p:spPr>
        <p:txBody>
          <a:bodyPr wrap="square" rtlCol="0">
            <a:spAutoFit/>
          </a:bodyPr>
          <a:lstStyle/>
          <a:p>
            <a:r>
              <a:rPr lang="fr-FR" sz="1400" b="1" dirty="0" smtClean="0">
                <a:solidFill>
                  <a:schemeClr val="tx1">
                    <a:lumMod val="50000"/>
                    <a:lumOff val="50000"/>
                  </a:schemeClr>
                </a:solidFill>
              </a:rPr>
              <a:t>Titre photo</a:t>
            </a:r>
            <a:endParaRPr lang="fr-FR" sz="1400" b="1" dirty="0">
              <a:solidFill>
                <a:schemeClr val="tx1">
                  <a:lumMod val="50000"/>
                  <a:lumOff val="50000"/>
                </a:schemeClr>
              </a:solidFill>
            </a:endParaRPr>
          </a:p>
        </p:txBody>
      </p:sp>
      <p:pic>
        <p:nvPicPr>
          <p:cNvPr id="106" name="Picture 2"/>
          <p:cNvPicPr>
            <a:picLocks noChangeAspect="1" noChangeArrowheads="1"/>
          </p:cNvPicPr>
          <p:nvPr/>
        </p:nvPicPr>
        <p:blipFill>
          <a:blip r:embed="rId15" cstate="print"/>
          <a:srcRect l="34041" t="8789" r="34663" b="6250"/>
          <a:stretch>
            <a:fillRect/>
          </a:stretch>
        </p:blipFill>
        <p:spPr bwMode="auto">
          <a:xfrm rot="1475036">
            <a:off x="4461967" y="4361784"/>
            <a:ext cx="254956" cy="389141"/>
          </a:xfrm>
          <a:prstGeom prst="rect">
            <a:avLst/>
          </a:prstGeom>
          <a:noFill/>
          <a:ln w="9525">
            <a:noFill/>
            <a:miter lim="800000"/>
            <a:headEnd/>
            <a:tailEnd/>
          </a:ln>
          <a:effectLst/>
        </p:spPr>
      </p:pic>
      <p:sp>
        <p:nvSpPr>
          <p:cNvPr id="107" name="Bulle ronde 106"/>
          <p:cNvSpPr/>
          <p:nvPr/>
        </p:nvSpPr>
        <p:spPr>
          <a:xfrm>
            <a:off x="3178130" y="4500570"/>
            <a:ext cx="214314" cy="142876"/>
          </a:xfrm>
          <a:prstGeom prst="wedgeEllipse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108" name="Rectangle 107"/>
          <p:cNvSpPr/>
          <p:nvPr/>
        </p:nvSpPr>
        <p:spPr>
          <a:xfrm>
            <a:off x="3749634" y="4429132"/>
            <a:ext cx="428628" cy="285752"/>
          </a:xfrm>
          <a:prstGeom prst="rect">
            <a:avLst/>
          </a:prstGeom>
        </p:spPr>
        <p:txBody>
          <a:bodyPr wrap="square">
            <a:spAutoFit/>
          </a:bodyPr>
          <a:lstStyle/>
          <a:p>
            <a:r>
              <a:rPr lang="fr-FR" sz="1200" dirty="0" smtClean="0">
                <a:solidFill>
                  <a:schemeClr val="bg1">
                    <a:lumMod val="50000"/>
                  </a:schemeClr>
                </a:solidFill>
              </a:rPr>
              <a:t>4,5</a:t>
            </a:r>
            <a:endParaRPr lang="fr-FR" sz="1200" dirty="0">
              <a:solidFill>
                <a:schemeClr val="bg1">
                  <a:lumMod val="50000"/>
                </a:schemeClr>
              </a:solidFill>
            </a:endParaRPr>
          </a:p>
        </p:txBody>
      </p:sp>
      <p:pic>
        <p:nvPicPr>
          <p:cNvPr id="110" name="Picture 2"/>
          <p:cNvPicPr>
            <a:picLocks noChangeAspect="1" noChangeArrowheads="1"/>
          </p:cNvPicPr>
          <p:nvPr/>
        </p:nvPicPr>
        <p:blipFill>
          <a:blip r:embed="rId15" cstate="print"/>
          <a:srcRect l="34041" t="8789" r="34663" b="6250"/>
          <a:stretch>
            <a:fillRect/>
          </a:stretch>
        </p:blipFill>
        <p:spPr bwMode="auto">
          <a:xfrm rot="1475036">
            <a:off x="4498515" y="6433486"/>
            <a:ext cx="254956" cy="389141"/>
          </a:xfrm>
          <a:prstGeom prst="rect">
            <a:avLst/>
          </a:prstGeom>
          <a:noFill/>
          <a:ln w="9525">
            <a:noFill/>
            <a:miter lim="800000"/>
            <a:headEnd/>
            <a:tailEnd/>
          </a:ln>
          <a:effectLst/>
        </p:spPr>
      </p:pic>
      <p:sp>
        <p:nvSpPr>
          <p:cNvPr id="111" name="Bulle ronde 110"/>
          <p:cNvSpPr/>
          <p:nvPr/>
        </p:nvSpPr>
        <p:spPr>
          <a:xfrm>
            <a:off x="3214678" y="6572272"/>
            <a:ext cx="214314" cy="142876"/>
          </a:xfrm>
          <a:prstGeom prst="wedgeEllipse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112" name="Rectangle 111"/>
          <p:cNvSpPr/>
          <p:nvPr/>
        </p:nvSpPr>
        <p:spPr>
          <a:xfrm>
            <a:off x="3786182" y="6500834"/>
            <a:ext cx="428628" cy="285752"/>
          </a:xfrm>
          <a:prstGeom prst="rect">
            <a:avLst/>
          </a:prstGeom>
        </p:spPr>
        <p:txBody>
          <a:bodyPr wrap="square">
            <a:spAutoFit/>
          </a:bodyPr>
          <a:lstStyle/>
          <a:p>
            <a:r>
              <a:rPr lang="fr-FR" sz="1200" dirty="0" smtClean="0">
                <a:solidFill>
                  <a:schemeClr val="bg1">
                    <a:lumMod val="50000"/>
                  </a:schemeClr>
                </a:solidFill>
              </a:rPr>
              <a:t>4,5</a:t>
            </a:r>
            <a:endParaRPr lang="fr-FR" sz="1200" dirty="0">
              <a:solidFill>
                <a:schemeClr val="bg1">
                  <a:lumMod val="50000"/>
                </a:schemeClr>
              </a:solidFill>
            </a:endParaRPr>
          </a:p>
        </p:txBody>
      </p:sp>
      <p:cxnSp>
        <p:nvCxnSpPr>
          <p:cNvPr id="117" name="Connecteur droit 116"/>
          <p:cNvCxnSpPr/>
          <p:nvPr/>
        </p:nvCxnSpPr>
        <p:spPr>
          <a:xfrm>
            <a:off x="2071670" y="4835735"/>
            <a:ext cx="457203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0" name="ZoneTexte 119"/>
          <p:cNvSpPr txBox="1"/>
          <p:nvPr/>
        </p:nvSpPr>
        <p:spPr>
          <a:xfrm>
            <a:off x="2000232" y="4835735"/>
            <a:ext cx="2857520" cy="307777"/>
          </a:xfrm>
          <a:prstGeom prst="rect">
            <a:avLst/>
          </a:prstGeom>
          <a:noFill/>
        </p:spPr>
        <p:txBody>
          <a:bodyPr wrap="square" rtlCol="0">
            <a:spAutoFit/>
          </a:bodyPr>
          <a:lstStyle/>
          <a:p>
            <a:r>
              <a:rPr lang="fr-FR" sz="1400" b="1" dirty="0" smtClean="0">
                <a:solidFill>
                  <a:schemeClr val="tx1">
                    <a:lumMod val="50000"/>
                    <a:lumOff val="50000"/>
                  </a:schemeClr>
                </a:solidFill>
              </a:rPr>
              <a:t>Titre photo</a:t>
            </a:r>
            <a:endParaRPr lang="fr-FR" sz="1400" b="1" dirty="0">
              <a:solidFill>
                <a:schemeClr val="tx1">
                  <a:lumMod val="50000"/>
                  <a:lumOff val="50000"/>
                </a:schemeClr>
              </a:solidFill>
            </a:endParaRPr>
          </a:p>
        </p:txBody>
      </p:sp>
      <p:pic>
        <p:nvPicPr>
          <p:cNvPr id="1026" name="Picture 2" descr="Résultat de recherche d'images pour &quot;video&quot;"/>
          <p:cNvPicPr>
            <a:picLocks noChangeAspect="1" noChangeArrowheads="1"/>
          </p:cNvPicPr>
          <p:nvPr/>
        </p:nvPicPr>
        <p:blipFill>
          <a:blip r:embed="rId16"/>
          <a:srcRect/>
          <a:stretch>
            <a:fillRect/>
          </a:stretch>
        </p:blipFill>
        <p:spPr bwMode="auto">
          <a:xfrm>
            <a:off x="3186030" y="5000636"/>
            <a:ext cx="1886036" cy="1451363"/>
          </a:xfrm>
          <a:prstGeom prst="rect">
            <a:avLst/>
          </a:prstGeom>
          <a:noFill/>
        </p:spPr>
      </p:pic>
      <p:sp>
        <p:nvSpPr>
          <p:cNvPr id="70" name="ZoneTexte 69"/>
          <p:cNvSpPr txBox="1"/>
          <p:nvPr/>
        </p:nvSpPr>
        <p:spPr>
          <a:xfrm>
            <a:off x="1928794" y="1285860"/>
            <a:ext cx="4286280" cy="253916"/>
          </a:xfrm>
          <a:prstGeom prst="rect">
            <a:avLst/>
          </a:prstGeom>
          <a:noFill/>
        </p:spPr>
        <p:txBody>
          <a:bodyPr wrap="square" rtlCol="0">
            <a:spAutoFit/>
          </a:bodyPr>
          <a:lstStyle/>
          <a:p>
            <a:r>
              <a:rPr lang="fr-FR" sz="1050" dirty="0" smtClean="0">
                <a:solidFill>
                  <a:srgbClr val="FF0000"/>
                </a:solidFill>
              </a:rPr>
              <a:t>Les publications de l’utilisateur</a:t>
            </a:r>
            <a:endParaRPr lang="fr-FR" sz="1050" dirty="0">
              <a:solidFill>
                <a:srgbClr val="FF0000"/>
              </a:solidFill>
            </a:endParaRPr>
          </a:p>
        </p:txBody>
      </p:sp>
      <p:sp>
        <p:nvSpPr>
          <p:cNvPr id="74" name="ZoneTexte 73"/>
          <p:cNvSpPr txBox="1"/>
          <p:nvPr/>
        </p:nvSpPr>
        <p:spPr>
          <a:xfrm>
            <a:off x="5786446" y="1428736"/>
            <a:ext cx="1000132" cy="415498"/>
          </a:xfrm>
          <a:prstGeom prst="rect">
            <a:avLst/>
          </a:prstGeom>
          <a:noFill/>
        </p:spPr>
        <p:txBody>
          <a:bodyPr wrap="square" rtlCol="0">
            <a:spAutoFit/>
          </a:bodyPr>
          <a:lstStyle/>
          <a:p>
            <a:r>
              <a:rPr lang="fr-FR" sz="1050" dirty="0" smtClean="0">
                <a:solidFill>
                  <a:srgbClr val="FF0000"/>
                </a:solidFill>
              </a:rPr>
              <a:t>File d’actualité  de l’utilisateur</a:t>
            </a:r>
            <a:endParaRPr lang="fr-FR" sz="1050" dirty="0">
              <a:solidFill>
                <a:srgbClr val="FF0000"/>
              </a:solidFill>
            </a:endParaRPr>
          </a:p>
        </p:txBody>
      </p:sp>
      <p:cxnSp>
        <p:nvCxnSpPr>
          <p:cNvPr id="76" name="Connecteur droit avec flèche 75"/>
          <p:cNvCxnSpPr>
            <a:stCxn id="74" idx="3"/>
            <a:endCxn id="138" idx="1"/>
          </p:cNvCxnSpPr>
          <p:nvPr/>
        </p:nvCxnSpPr>
        <p:spPr>
          <a:xfrm flipV="1">
            <a:off x="6786578" y="1608426"/>
            <a:ext cx="428660" cy="2805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0" name="Rectangle à coins arrondis 79"/>
          <p:cNvSpPr/>
          <p:nvPr/>
        </p:nvSpPr>
        <p:spPr>
          <a:xfrm>
            <a:off x="0" y="1500174"/>
            <a:ext cx="1571604" cy="2928958"/>
          </a:xfrm>
          <a:prstGeom prst="round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Rectangle 80"/>
          <p:cNvSpPr/>
          <p:nvPr/>
        </p:nvSpPr>
        <p:spPr>
          <a:xfrm>
            <a:off x="142844" y="2712361"/>
            <a:ext cx="1143008" cy="430887"/>
          </a:xfrm>
          <a:prstGeom prst="rect">
            <a:avLst/>
          </a:prstGeom>
        </p:spPr>
        <p:txBody>
          <a:bodyPr wrap="square">
            <a:spAutoFit/>
          </a:bodyPr>
          <a:lstStyle/>
          <a:p>
            <a:r>
              <a:rPr lang="fr-FR" sz="1100" b="1" dirty="0" err="1" smtClean="0">
                <a:solidFill>
                  <a:schemeClr val="tx1">
                    <a:lumMod val="65000"/>
                    <a:lumOff val="35000"/>
                  </a:schemeClr>
                </a:solidFill>
              </a:rPr>
              <a:t>Khayreddine</a:t>
            </a:r>
            <a:r>
              <a:rPr lang="fr-FR" sz="1100" b="1" dirty="0" smtClean="0">
                <a:solidFill>
                  <a:schemeClr val="tx1">
                    <a:lumMod val="50000"/>
                    <a:lumOff val="50000"/>
                  </a:schemeClr>
                </a:solidFill>
              </a:rPr>
              <a:t> </a:t>
            </a:r>
            <a:r>
              <a:rPr lang="fr-FR" sz="1100" b="1" dirty="0" smtClean="0">
                <a:solidFill>
                  <a:schemeClr val="tx1">
                    <a:lumMod val="65000"/>
                    <a:lumOff val="35000"/>
                  </a:schemeClr>
                </a:solidFill>
              </a:rPr>
              <a:t>BOUNABI</a:t>
            </a:r>
          </a:p>
        </p:txBody>
      </p:sp>
      <p:sp>
        <p:nvSpPr>
          <p:cNvPr id="90" name="Rectangle 89"/>
          <p:cNvSpPr/>
          <p:nvPr/>
        </p:nvSpPr>
        <p:spPr>
          <a:xfrm>
            <a:off x="142844" y="2468399"/>
            <a:ext cx="960519" cy="246221"/>
          </a:xfrm>
          <a:prstGeom prst="rect">
            <a:avLst/>
          </a:prstGeom>
          <a:noFill/>
        </p:spPr>
        <p:txBody>
          <a:bodyPr wrap="none">
            <a:spAutoFit/>
          </a:bodyPr>
          <a:lstStyle/>
          <a:p>
            <a:r>
              <a:rPr lang="fr-FR" sz="1000" dirty="0" smtClean="0">
                <a:solidFill>
                  <a:schemeClr val="bg1"/>
                </a:solidFill>
              </a:rPr>
              <a:t>Photo de profil</a:t>
            </a:r>
            <a:endParaRPr lang="fr-FR" sz="1000" dirty="0">
              <a:solidFill>
                <a:schemeClr val="bg1"/>
              </a:solidFill>
            </a:endParaRPr>
          </a:p>
        </p:txBody>
      </p:sp>
      <p:sp>
        <p:nvSpPr>
          <p:cNvPr id="92" name="Rectangle 91"/>
          <p:cNvSpPr/>
          <p:nvPr/>
        </p:nvSpPr>
        <p:spPr>
          <a:xfrm>
            <a:off x="142844" y="4881902"/>
            <a:ext cx="463588" cy="253916"/>
          </a:xfrm>
          <a:prstGeom prst="rect">
            <a:avLst/>
          </a:prstGeom>
        </p:spPr>
        <p:txBody>
          <a:bodyPr wrap="none">
            <a:spAutoFit/>
          </a:bodyPr>
          <a:lstStyle/>
          <a:p>
            <a:r>
              <a:rPr lang="fr-FR" sz="1050" b="1" dirty="0" smtClean="0">
                <a:solidFill>
                  <a:schemeClr val="bg1">
                    <a:lumMod val="50000"/>
                  </a:schemeClr>
                </a:solidFill>
                <a:hlinkClick r:id="rId17" action="ppaction://hlinksldjump"/>
              </a:rPr>
              <a:t>Amis</a:t>
            </a:r>
            <a:endParaRPr lang="fr-FR" sz="1050" b="1" dirty="0">
              <a:solidFill>
                <a:schemeClr val="bg1">
                  <a:lumMod val="50000"/>
                </a:schemeClr>
              </a:solidFill>
            </a:endParaRPr>
          </a:p>
        </p:txBody>
      </p:sp>
      <p:sp>
        <p:nvSpPr>
          <p:cNvPr id="93" name="Rectangle 92"/>
          <p:cNvSpPr/>
          <p:nvPr/>
        </p:nvSpPr>
        <p:spPr>
          <a:xfrm>
            <a:off x="142844" y="5128052"/>
            <a:ext cx="830677" cy="253916"/>
          </a:xfrm>
          <a:prstGeom prst="rect">
            <a:avLst/>
          </a:prstGeom>
        </p:spPr>
        <p:txBody>
          <a:bodyPr wrap="none">
            <a:spAutoFit/>
          </a:bodyPr>
          <a:lstStyle/>
          <a:p>
            <a:r>
              <a:rPr lang="fr-FR" sz="1050" b="1" dirty="0" smtClean="0">
                <a:solidFill>
                  <a:schemeClr val="bg1">
                    <a:lumMod val="50000"/>
                  </a:schemeClr>
                </a:solidFill>
                <a:hlinkClick r:id="rId18" action="ppaction://hlinksldjump"/>
              </a:rPr>
              <a:t>Evaluations</a:t>
            </a:r>
            <a:endParaRPr lang="fr-FR" sz="1050" b="1" dirty="0">
              <a:solidFill>
                <a:schemeClr val="bg1">
                  <a:lumMod val="50000"/>
                </a:schemeClr>
              </a:solidFill>
            </a:endParaRPr>
          </a:p>
        </p:txBody>
      </p:sp>
      <p:sp>
        <p:nvSpPr>
          <p:cNvPr id="94" name="ZoneTexte 93"/>
          <p:cNvSpPr txBox="1"/>
          <p:nvPr/>
        </p:nvSpPr>
        <p:spPr>
          <a:xfrm>
            <a:off x="142844" y="4667588"/>
            <a:ext cx="1000132" cy="261610"/>
          </a:xfrm>
          <a:prstGeom prst="rect">
            <a:avLst/>
          </a:prstGeom>
          <a:noFill/>
        </p:spPr>
        <p:txBody>
          <a:bodyPr wrap="square" rtlCol="0">
            <a:spAutoFit/>
          </a:bodyPr>
          <a:lstStyle/>
          <a:p>
            <a:r>
              <a:rPr lang="fr-FR" sz="1050" b="1" dirty="0" smtClean="0">
                <a:hlinkClick r:id="rId19" action="ppaction://hlinksldjump"/>
              </a:rPr>
              <a:t>Publications</a:t>
            </a:r>
            <a:endParaRPr lang="fr-FR" sz="1050" b="1" dirty="0"/>
          </a:p>
        </p:txBody>
      </p:sp>
      <p:sp>
        <p:nvSpPr>
          <p:cNvPr id="95" name="Rectangle 94"/>
          <p:cNvSpPr/>
          <p:nvPr/>
        </p:nvSpPr>
        <p:spPr>
          <a:xfrm>
            <a:off x="142844" y="5366579"/>
            <a:ext cx="963918" cy="276999"/>
          </a:xfrm>
          <a:prstGeom prst="rect">
            <a:avLst/>
          </a:prstGeom>
        </p:spPr>
        <p:txBody>
          <a:bodyPr wrap="none">
            <a:spAutoFit/>
          </a:bodyPr>
          <a:lstStyle/>
          <a:p>
            <a:pPr lvl="0"/>
            <a:r>
              <a:rPr lang="fr-FR" sz="1200" b="1" dirty="0" smtClean="0">
                <a:solidFill>
                  <a:prstClr val="white">
                    <a:lumMod val="50000"/>
                  </a:prstClr>
                </a:solidFill>
                <a:hlinkClick r:id="rId4" action="ppaction://hlinksldjump"/>
              </a:rPr>
              <a:t>Statistiques </a:t>
            </a:r>
            <a:endParaRPr lang="fr-FR" sz="1200" b="1" dirty="0">
              <a:solidFill>
                <a:prstClr val="white">
                  <a:lumMod val="50000"/>
                </a:prstClr>
              </a:solidFill>
            </a:endParaRPr>
          </a:p>
        </p:txBody>
      </p:sp>
      <p:pic>
        <p:nvPicPr>
          <p:cNvPr id="96" name="Picture 2" descr="Khayreddine Bounabi"/>
          <p:cNvPicPr>
            <a:picLocks noChangeAspect="1" noChangeArrowheads="1"/>
          </p:cNvPicPr>
          <p:nvPr/>
        </p:nvPicPr>
        <p:blipFill>
          <a:blip r:embed="rId3"/>
          <a:srcRect/>
          <a:stretch>
            <a:fillRect/>
          </a:stretch>
        </p:blipFill>
        <p:spPr bwMode="auto">
          <a:xfrm>
            <a:off x="214283" y="1571611"/>
            <a:ext cx="1143008" cy="1143011"/>
          </a:xfrm>
          <a:prstGeom prst="rect">
            <a:avLst/>
          </a:prstGeom>
          <a:noFill/>
        </p:spPr>
      </p:pic>
      <p:sp>
        <p:nvSpPr>
          <p:cNvPr id="98" name="ZoneTexte 97"/>
          <p:cNvSpPr txBox="1"/>
          <p:nvPr/>
        </p:nvSpPr>
        <p:spPr>
          <a:xfrm>
            <a:off x="71406" y="3143248"/>
            <a:ext cx="1643074" cy="1292662"/>
          </a:xfrm>
          <a:prstGeom prst="rect">
            <a:avLst/>
          </a:prstGeom>
          <a:noFill/>
        </p:spPr>
        <p:txBody>
          <a:bodyPr wrap="square" rtlCol="0">
            <a:spAutoFit/>
          </a:bodyPr>
          <a:lstStyle/>
          <a:p>
            <a:r>
              <a:rPr lang="fr-FR" sz="1100" dirty="0" smtClean="0">
                <a:solidFill>
                  <a:schemeClr val="tx1">
                    <a:lumMod val="65000"/>
                    <a:lumOff val="35000"/>
                  </a:schemeClr>
                </a:solidFill>
              </a:rPr>
              <a:t>26</a:t>
            </a:r>
            <a:r>
              <a:rPr lang="fr-FR" sz="1200" dirty="0" smtClean="0"/>
              <a:t> </a:t>
            </a:r>
            <a:r>
              <a:rPr lang="fr-FR" sz="1100" dirty="0" smtClean="0">
                <a:solidFill>
                  <a:schemeClr val="tx1">
                    <a:lumMod val="65000"/>
                    <a:lumOff val="35000"/>
                  </a:schemeClr>
                </a:solidFill>
              </a:rPr>
              <a:t>ans </a:t>
            </a:r>
          </a:p>
          <a:p>
            <a:r>
              <a:rPr lang="fr-FR" sz="1100" dirty="0" smtClean="0">
                <a:solidFill>
                  <a:schemeClr val="tx1">
                    <a:lumMod val="65000"/>
                    <a:lumOff val="35000"/>
                  </a:schemeClr>
                </a:solidFill>
              </a:rPr>
              <a:t>D’Orléans</a:t>
            </a:r>
          </a:p>
          <a:p>
            <a:r>
              <a:rPr lang="fr-FR" sz="1100" dirty="0" smtClean="0">
                <a:solidFill>
                  <a:schemeClr val="tx1">
                    <a:lumMod val="65000"/>
                    <a:lumOff val="35000"/>
                  </a:schemeClr>
                </a:solidFill>
              </a:rPr>
              <a:t>Célibataire</a:t>
            </a:r>
          </a:p>
          <a:p>
            <a:endParaRPr lang="fr-FR" sz="1100" dirty="0" smtClean="0">
              <a:solidFill>
                <a:schemeClr val="tx1">
                  <a:lumMod val="65000"/>
                  <a:lumOff val="35000"/>
                </a:schemeClr>
              </a:solidFill>
            </a:endParaRPr>
          </a:p>
          <a:p>
            <a:r>
              <a:rPr lang="fr-FR" sz="1100" dirty="0" smtClean="0">
                <a:solidFill>
                  <a:schemeClr val="tx1">
                    <a:lumMod val="65000"/>
                    <a:lumOff val="35000"/>
                  </a:schemeClr>
                </a:solidFill>
              </a:rPr>
              <a:t>Statu : Bien Vue </a:t>
            </a:r>
          </a:p>
          <a:p>
            <a:r>
              <a:rPr lang="fr-FR" sz="1100" dirty="0" smtClean="0">
                <a:solidFill>
                  <a:schemeClr val="tx1">
                    <a:lumMod val="65000"/>
                    <a:lumOff val="35000"/>
                  </a:schemeClr>
                </a:solidFill>
              </a:rPr>
              <a:t>Envers les autres : pas sympa</a:t>
            </a:r>
            <a:endParaRPr lang="fr-FR" sz="1200" dirty="0"/>
          </a:p>
        </p:txBody>
      </p:sp>
      <p:sp>
        <p:nvSpPr>
          <p:cNvPr id="99" name="ZoneTexte 98"/>
          <p:cNvSpPr txBox="1"/>
          <p:nvPr/>
        </p:nvSpPr>
        <p:spPr>
          <a:xfrm>
            <a:off x="142844" y="5643578"/>
            <a:ext cx="1214446" cy="253916"/>
          </a:xfrm>
          <a:prstGeom prst="rect">
            <a:avLst/>
          </a:prstGeom>
          <a:noFill/>
        </p:spPr>
        <p:txBody>
          <a:bodyPr wrap="square" rtlCol="0">
            <a:spAutoFit/>
          </a:bodyPr>
          <a:lstStyle/>
          <a:p>
            <a:r>
              <a:rPr lang="fr-FR" sz="1050" b="1" dirty="0" smtClean="0">
                <a:hlinkClick r:id="rId20" action="ppaction://hlinksldjump"/>
              </a:rPr>
              <a:t>Modifier le profil</a:t>
            </a:r>
            <a:endParaRPr lang="fr-FR" sz="1050" b="1" dirty="0"/>
          </a:p>
        </p:txBody>
      </p:sp>
      <p:pic>
        <p:nvPicPr>
          <p:cNvPr id="77" name="Picture 8"/>
          <p:cNvPicPr>
            <a:picLocks noChangeAspect="1" noChangeArrowheads="1"/>
          </p:cNvPicPr>
          <p:nvPr/>
        </p:nvPicPr>
        <p:blipFill>
          <a:blip r:embed="rId21"/>
          <a:srcRect/>
          <a:stretch>
            <a:fillRect/>
          </a:stretch>
        </p:blipFill>
        <p:spPr bwMode="auto">
          <a:xfrm>
            <a:off x="6715140" y="785794"/>
            <a:ext cx="285752" cy="304802"/>
          </a:xfrm>
          <a:prstGeom prst="rect">
            <a:avLst/>
          </a:prstGeom>
          <a:noFill/>
          <a:ln w="9525">
            <a:noFill/>
            <a:miter lim="800000"/>
            <a:headEnd/>
            <a:tailEnd/>
          </a:ln>
          <a:effectLst/>
        </p:spPr>
      </p:pic>
      <p:sp>
        <p:nvSpPr>
          <p:cNvPr id="78" name="Rectangle à coins arrondis 77"/>
          <p:cNvSpPr/>
          <p:nvPr/>
        </p:nvSpPr>
        <p:spPr>
          <a:xfrm>
            <a:off x="7072330" y="785794"/>
            <a:ext cx="2000232" cy="285751"/>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smtClean="0">
                <a:solidFill>
                  <a:schemeClr val="bg1">
                    <a:lumMod val="65000"/>
                  </a:schemeClr>
                </a:solidFill>
              </a:rPr>
              <a:t>chercher des publications, des amis …</a:t>
            </a:r>
            <a:endParaRPr lang="fr-FR" sz="900" dirty="0">
              <a:solidFill>
                <a:schemeClr val="bg1">
                  <a:lumMod val="65000"/>
                </a:schemeClr>
              </a:solidFill>
            </a:endParaRPr>
          </a:p>
        </p:txBody>
      </p:sp>
      <p:sp>
        <p:nvSpPr>
          <p:cNvPr id="79" name="Rectangle 78"/>
          <p:cNvSpPr/>
          <p:nvPr/>
        </p:nvSpPr>
        <p:spPr>
          <a:xfrm>
            <a:off x="2143108" y="1643050"/>
            <a:ext cx="642942" cy="642942"/>
          </a:xfrm>
          <a:prstGeom prst="rect">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3" name="Picture 2" descr="http://coreperception.com/wp-content/uploads/2014/02/plus-sugn.jpg">
            <a:hlinkClick r:id="rId7" action="ppaction://hlinksldjump"/>
          </p:cNvPr>
          <p:cNvPicPr>
            <a:picLocks noChangeAspect="1" noChangeArrowheads="1"/>
          </p:cNvPicPr>
          <p:nvPr/>
        </p:nvPicPr>
        <p:blipFill>
          <a:blip r:embed="rId22" cstate="print"/>
          <a:srcRect/>
          <a:stretch>
            <a:fillRect/>
          </a:stretch>
        </p:blipFill>
        <p:spPr bwMode="auto">
          <a:xfrm>
            <a:off x="2214546" y="1714488"/>
            <a:ext cx="571504" cy="571504"/>
          </a:xfrm>
          <a:prstGeom prst="rect">
            <a:avLst/>
          </a:prstGeom>
          <a:noFill/>
        </p:spPr>
      </p:pic>
      <p:sp>
        <p:nvSpPr>
          <p:cNvPr id="97" name="ZoneTexte 96">
            <a:hlinkClick r:id="rId17" action="ppaction://hlinksldjump"/>
          </p:cNvPr>
          <p:cNvSpPr txBox="1"/>
          <p:nvPr/>
        </p:nvSpPr>
        <p:spPr>
          <a:xfrm>
            <a:off x="5786446" y="4286256"/>
            <a:ext cx="785818" cy="261610"/>
          </a:xfrm>
          <a:prstGeom prst="rect">
            <a:avLst/>
          </a:prstGeom>
          <a:solidFill>
            <a:schemeClr val="bg1"/>
          </a:solidFill>
        </p:spPr>
        <p:txBody>
          <a:bodyPr wrap="square" rtlCol="0">
            <a:spAutoFit/>
          </a:bodyPr>
          <a:lstStyle/>
          <a:p>
            <a:r>
              <a:rPr lang="fr-FR" sz="1100" dirty="0" smtClean="0">
                <a:solidFill>
                  <a:schemeClr val="tx1">
                    <a:lumMod val="75000"/>
                    <a:lumOff val="25000"/>
                  </a:schemeClr>
                </a:solidFill>
              </a:rPr>
              <a:t>Option</a:t>
            </a:r>
            <a:endParaRPr lang="fr-FR" sz="1100" dirty="0">
              <a:solidFill>
                <a:schemeClr val="tx1">
                  <a:lumMod val="75000"/>
                  <a:lumOff val="25000"/>
                </a:schemeClr>
              </a:solidFill>
            </a:endParaRPr>
          </a:p>
        </p:txBody>
      </p:sp>
      <p:sp>
        <p:nvSpPr>
          <p:cNvPr id="101" name="ZoneTexte 100"/>
          <p:cNvSpPr txBox="1"/>
          <p:nvPr/>
        </p:nvSpPr>
        <p:spPr>
          <a:xfrm>
            <a:off x="5143504" y="3286124"/>
            <a:ext cx="1643074" cy="938719"/>
          </a:xfrm>
          <a:prstGeom prst="rect">
            <a:avLst/>
          </a:prstGeom>
          <a:solidFill>
            <a:schemeClr val="bg1"/>
          </a:solidFill>
        </p:spPr>
        <p:txBody>
          <a:bodyPr wrap="square" rtlCol="0">
            <a:spAutoFit/>
          </a:bodyPr>
          <a:lstStyle/>
          <a:p>
            <a:r>
              <a:rPr lang="fr-FR" sz="1100" dirty="0" smtClean="0">
                <a:solidFill>
                  <a:schemeClr val="tx1">
                    <a:lumMod val="50000"/>
                    <a:lumOff val="50000"/>
                  </a:schemeClr>
                </a:solidFill>
              </a:rPr>
              <a:t>Supprimer  la photo</a:t>
            </a:r>
          </a:p>
          <a:p>
            <a:r>
              <a:rPr lang="fr-FR" sz="1100" dirty="0" smtClean="0">
                <a:solidFill>
                  <a:schemeClr val="tx1">
                    <a:lumMod val="50000"/>
                    <a:lumOff val="50000"/>
                  </a:schemeClr>
                </a:solidFill>
              </a:rPr>
              <a:t>Identifier </a:t>
            </a:r>
          </a:p>
          <a:p>
            <a:r>
              <a:rPr lang="fr-FR" sz="1100" dirty="0" smtClean="0">
                <a:solidFill>
                  <a:schemeClr val="tx1">
                    <a:lumMod val="50000"/>
                    <a:lumOff val="50000"/>
                  </a:schemeClr>
                </a:solidFill>
              </a:rPr>
              <a:t>Supprimer l’identification </a:t>
            </a:r>
          </a:p>
          <a:p>
            <a:r>
              <a:rPr lang="fr-FR" sz="1100" dirty="0" smtClean="0">
                <a:solidFill>
                  <a:schemeClr val="tx1">
                    <a:lumMod val="50000"/>
                    <a:lumOff val="50000"/>
                  </a:schemeClr>
                </a:solidFill>
              </a:rPr>
              <a:t>Partager</a:t>
            </a:r>
          </a:p>
          <a:p>
            <a:endParaRPr lang="fr-FR" sz="1100" dirty="0">
              <a:solidFill>
                <a:schemeClr val="tx1">
                  <a:lumMod val="50000"/>
                  <a:lumOff val="50000"/>
                </a:schemeClr>
              </a:solidFill>
            </a:endParaRPr>
          </a:p>
        </p:txBody>
      </p:sp>
      <p:sp>
        <p:nvSpPr>
          <p:cNvPr id="104" name="Rectangle 103"/>
          <p:cNvSpPr/>
          <p:nvPr/>
        </p:nvSpPr>
        <p:spPr>
          <a:xfrm>
            <a:off x="5072066" y="3286124"/>
            <a:ext cx="1571635" cy="214314"/>
          </a:xfrm>
          <a:prstGeom prst="rect">
            <a:avLst/>
          </a:prstGeom>
          <a:solidFill>
            <a:schemeClr val="accent1">
              <a:alpha val="43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4" name="ZoneTexte 283"/>
          <p:cNvSpPr txBox="1"/>
          <p:nvPr/>
        </p:nvSpPr>
        <p:spPr>
          <a:xfrm>
            <a:off x="142844" y="5643578"/>
            <a:ext cx="1214446" cy="253916"/>
          </a:xfrm>
          <a:prstGeom prst="rect">
            <a:avLst/>
          </a:prstGeom>
          <a:noFill/>
        </p:spPr>
        <p:txBody>
          <a:bodyPr wrap="square" rtlCol="0">
            <a:spAutoFit/>
          </a:bodyPr>
          <a:lstStyle/>
          <a:p>
            <a:r>
              <a:rPr lang="fr-FR" sz="1050" b="1" dirty="0" smtClean="0">
                <a:hlinkClick r:id="rId3" action="ppaction://hlinksldjump"/>
              </a:rPr>
              <a:t>Modifier le profil</a:t>
            </a:r>
            <a:endParaRPr lang="fr-FR" sz="1050" b="1" dirty="0"/>
          </a:p>
        </p:txBody>
      </p:sp>
      <p:sp>
        <p:nvSpPr>
          <p:cNvPr id="109" name="Rectangle 108"/>
          <p:cNvSpPr/>
          <p:nvPr/>
        </p:nvSpPr>
        <p:spPr>
          <a:xfrm>
            <a:off x="0" y="0"/>
            <a:ext cx="9144000" cy="1357298"/>
          </a:xfrm>
          <a:prstGeom prst="rect">
            <a:avLst/>
          </a:prstGeom>
          <a:gradFill>
            <a:gsLst>
              <a:gs pos="0">
                <a:srgbClr val="ECDA52"/>
              </a:gs>
              <a:gs pos="80000">
                <a:schemeClr val="accent6">
                  <a:shade val="93000"/>
                  <a:satMod val="130000"/>
                </a:schemeClr>
              </a:gs>
              <a:gs pos="100000">
                <a:schemeClr val="accent6">
                  <a:shade val="94000"/>
                  <a:satMod val="135000"/>
                </a:schemeClr>
              </a:gs>
            </a:gsLst>
            <a:lin ang="16200000" scaled="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5" name="ZoneTexte 94"/>
          <p:cNvSpPr txBox="1"/>
          <p:nvPr/>
        </p:nvSpPr>
        <p:spPr>
          <a:xfrm>
            <a:off x="571472" y="142852"/>
            <a:ext cx="2000264" cy="461665"/>
          </a:xfrm>
          <a:prstGeom prst="rect">
            <a:avLst/>
          </a:prstGeom>
          <a:noFill/>
        </p:spPr>
        <p:txBody>
          <a:bodyPr wrap="square" rtlCol="0">
            <a:spAutoFit/>
          </a:bodyPr>
          <a:lstStyle/>
          <a:p>
            <a:r>
              <a:rPr lang="fr-FR" sz="2400" b="1" dirty="0" smtClean="0">
                <a:solidFill>
                  <a:schemeClr val="bg1"/>
                </a:solidFill>
                <a:latin typeface="Arial" pitchFamily="34" charset="0"/>
                <a:cs typeface="Arial" pitchFamily="34" charset="0"/>
              </a:rPr>
              <a:t>Look&amp;Note</a:t>
            </a:r>
            <a:endParaRPr lang="fr-FR" sz="2400" b="1" dirty="0">
              <a:solidFill>
                <a:schemeClr val="bg1"/>
              </a:solidFill>
              <a:latin typeface="Arial" pitchFamily="34" charset="0"/>
              <a:cs typeface="Arial" pitchFamily="34" charset="0"/>
            </a:endParaRPr>
          </a:p>
        </p:txBody>
      </p:sp>
      <p:sp>
        <p:nvSpPr>
          <p:cNvPr id="96" name="ZoneTexte 95"/>
          <p:cNvSpPr txBox="1"/>
          <p:nvPr/>
        </p:nvSpPr>
        <p:spPr>
          <a:xfrm>
            <a:off x="6286480" y="71414"/>
            <a:ext cx="2857520" cy="307777"/>
          </a:xfrm>
          <a:prstGeom prst="rect">
            <a:avLst/>
          </a:prstGeom>
          <a:noFill/>
        </p:spPr>
        <p:txBody>
          <a:bodyPr wrap="square" rtlCol="0">
            <a:spAutoFit/>
          </a:bodyPr>
          <a:lstStyle/>
          <a:p>
            <a:r>
              <a:rPr lang="fr-FR" sz="1400" dirty="0" smtClean="0">
                <a:solidFill>
                  <a:schemeClr val="bg1">
                    <a:lumMod val="65000"/>
                  </a:schemeClr>
                </a:solidFill>
              </a:rPr>
              <a:t>Bonjour Nom d’utilisateur</a:t>
            </a:r>
            <a:endParaRPr lang="fr-FR" sz="1400" dirty="0">
              <a:solidFill>
                <a:schemeClr val="bg1">
                  <a:lumMod val="65000"/>
                </a:schemeClr>
              </a:solidFill>
            </a:endParaRPr>
          </a:p>
        </p:txBody>
      </p:sp>
      <p:pic>
        <p:nvPicPr>
          <p:cNvPr id="97" name="Picture 2" descr="Khayreddine Bounabi"/>
          <p:cNvPicPr>
            <a:picLocks noChangeAspect="1" noChangeArrowheads="1"/>
          </p:cNvPicPr>
          <p:nvPr/>
        </p:nvPicPr>
        <p:blipFill>
          <a:blip r:embed="rId4"/>
          <a:srcRect/>
          <a:stretch>
            <a:fillRect/>
          </a:stretch>
        </p:blipFill>
        <p:spPr bwMode="auto">
          <a:xfrm>
            <a:off x="5572132" y="71414"/>
            <a:ext cx="500066" cy="500067"/>
          </a:xfrm>
          <a:prstGeom prst="rect">
            <a:avLst/>
          </a:prstGeom>
          <a:noFill/>
        </p:spPr>
      </p:pic>
      <p:sp>
        <p:nvSpPr>
          <p:cNvPr id="98" name="Rectangle à coins arrondis 97">
            <a:hlinkClick r:id="rId5" action="ppaction://hlinksldjump"/>
          </p:cNvPr>
          <p:cNvSpPr/>
          <p:nvPr/>
        </p:nvSpPr>
        <p:spPr>
          <a:xfrm>
            <a:off x="1928794"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Publier</a:t>
            </a:r>
            <a:endParaRPr lang="fr-FR" sz="1200" dirty="0"/>
          </a:p>
        </p:txBody>
      </p:sp>
      <p:sp>
        <p:nvSpPr>
          <p:cNvPr id="100" name="Rectangle à coins arrondis 99">
            <a:hlinkClick r:id="rId6" action="ppaction://hlinksldjump"/>
          </p:cNvPr>
          <p:cNvSpPr/>
          <p:nvPr/>
        </p:nvSpPr>
        <p:spPr>
          <a:xfrm>
            <a:off x="3071834" y="714356"/>
            <a:ext cx="1142976" cy="428628"/>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Mon profil</a:t>
            </a:r>
            <a:endParaRPr lang="fr-FR" sz="1200" dirty="0"/>
          </a:p>
        </p:txBody>
      </p:sp>
      <p:sp>
        <p:nvSpPr>
          <p:cNvPr id="101" name="ZoneTexte 100"/>
          <p:cNvSpPr txBox="1"/>
          <p:nvPr/>
        </p:nvSpPr>
        <p:spPr>
          <a:xfrm>
            <a:off x="7572396" y="1039639"/>
            <a:ext cx="1285884" cy="246221"/>
          </a:xfrm>
          <a:prstGeom prst="rect">
            <a:avLst/>
          </a:prstGeom>
          <a:noFill/>
        </p:spPr>
        <p:txBody>
          <a:bodyPr wrap="square" rtlCol="0">
            <a:spAutoFit/>
          </a:bodyPr>
          <a:lstStyle/>
          <a:p>
            <a:r>
              <a:rPr lang="fr-FR" sz="1000" dirty="0" smtClean="0">
                <a:solidFill>
                  <a:schemeClr val="tx1">
                    <a:lumMod val="50000"/>
                    <a:lumOff val="50000"/>
                  </a:schemeClr>
                </a:solidFill>
              </a:rPr>
              <a:t>Recherche avancé</a:t>
            </a:r>
            <a:endParaRPr lang="fr-FR" sz="1000" dirty="0">
              <a:solidFill>
                <a:schemeClr val="tx1">
                  <a:lumMod val="50000"/>
                  <a:lumOff val="50000"/>
                </a:schemeClr>
              </a:solidFill>
            </a:endParaRPr>
          </a:p>
        </p:txBody>
      </p:sp>
      <p:sp>
        <p:nvSpPr>
          <p:cNvPr id="105" name="Rectangle à coins arrondis 104">
            <a:hlinkClick r:id="rId7" action="ppaction://hlinksldjump"/>
          </p:cNvPr>
          <p:cNvSpPr/>
          <p:nvPr/>
        </p:nvSpPr>
        <p:spPr>
          <a:xfrm>
            <a:off x="785818"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Accueil</a:t>
            </a:r>
            <a:endParaRPr lang="fr-FR" sz="1200" dirty="0"/>
          </a:p>
        </p:txBody>
      </p:sp>
      <p:sp>
        <p:nvSpPr>
          <p:cNvPr id="2050" name="AutoShape 2" descr="data:image/png;base64,iVBORw0KGgoAAAANSUhEUgAAAOEAAADhCAMAAAAJbSJIAAAAb1BMVEX////onTHnmSHz0Kjomyv22bv77+HnlhXomynsr2LmlADomyruunv//vznmSPmlQ356NXqpUfttnL88ujxxpTpoj7wwYn44srvvYLssWf9+PL22rz338TrqlbyyZr00q3qpUbttG3rqVPxxI/01LFjDyt2AAAKpUlEQVR4nO2dfZuqLBDGN6QgSynLsrZsX/r+n/GptrNbCDIDotD13H+d6zqt9VOcW3CYeXvzrv1kO07WVTE9LsvRVeXyOC2qdTLeTvb+v96rJoe6WDLBGMk5p5SO/unyb85zwi7/tyzqw2ToH2qjyXjzdSP7w1KL3ki/NuOYMCengjBiZHvmvPxFcYqBMjtU/EKHgPvThZJXh2xohDbtzzvB7Oh+KZnYnQONP9n7TpCZE96PZkRM38O7kouKdYL3D5JVi6GRHpWdSsfB2RRn5SmUC7naCIKJm1BRIjaroeEuWnyKri/fn7j4HHqwLqYe+X4Yp0MyLo7Cx/B8FhXHoRhXux74fhh3Q9yPWZX6HZ+P4mnVe1xNWN4b31U5S3rlW5SkV76rSNnf7ZjN035uwGfRdN7TUD2Qfgfon3Jy6IEvK8RAfFeJwvtlXPD+IqhKnG/9An6ng/JdlX575Nsv+w+hTZGltxnylrmGUJ6Ti1ArOApR5mmk1o4jNBejeX1+PyfzUjhG47T2Abhjbnxk/beStqpzt/HOdp3z7Uun007TtXTA2u2xPS87vhknbrP4GW2uhK5GTr5DSaeLq1vHE75U+XT25TRSqegw3pzdYgyZao5buN3a6bkrwMQNkFXaI3+7PQGmHc2oasef0RbZT24nT3TiGmvHofTeenTHO5zJIbp3QMpM01bHKO2OWDsBzqh5CWlfOrkGcxyoidM9mH9AZnOOriGcwo2bTWhdQpaba7iYxtYJsMUlZLm5Rmpt/RO378XcIG6uISwf4PZOUc7gErK2LmeTErvH8NIB0OwSspxcg5Y2gDuH6RLEJWQ5uUZuMV90MUKYS8hycg28LbqEUbBLyHJxDWxA3Tt8F8IlZLm4BsNFm6X9be+0SuTgGnSJ+aJv+zsC6RKyHOYaBLFUvLA+k3iXkOXgGin4uzPrsG3jErIcXINDQ3hh+xXqFSes7F2DF7BvONgGNGuXkGXtGgL0fjGzPYMOLiHL2jUIZBDNLZ/WulkVusvWNfK5+di2cdTRJWTZzjUA8dRuRuHuErIsXcM8y0is7sIuXEKWpWsQw7JNZhXFunGJxm85Wp1t1v5bKpsw05lLyLJyjbw1pK9swkyHLiHLyjXStjtmZzH0O3UJWTbLmbxlvr+wOGUdu4Qsm7mG0Mf1I/po3buELAvXoEfdwfCXcDbzn9pq4RraizjFni0/LtEQ2jWoJrijL6E3l5CFdg3NRfxEjgaPLiEL6xr8U3WUFfIofvKSNMLONYQqPmxwl9CzS8hCugbfNA+RoS6hf5eQhXQN0YyBJ0zA8jGXMAnnGuTUOABmXtiTS0hCzTWa88QFIiD35hKyMK7RuI0q+BDo0SVkIVyDS78SMfPt1SVkIeYa0kz4HTzEe3YJWXDXIM8/dArcw9u/S8gCu8bsKVrsgeN7CJeQBXYN8fhC8QwbpMO4RENA1yCPmUQ70CAdzCVkwVxj9rCaAXtiG9AlZK1BP/jhye0AOSeDuoQskGuwvzdRELsf2CVkQVzjwfTNgMO7hCyIa/DfDxsHKR8N7xKyAK7B/mX0GSdOgbiEJPNc43cKZXpvH4xLyDK5xu97fcOpCMglZJlcg/x8bNV+Jry+l3CVwTXuN+K49RoG5hKy2l2DjG8faltkC88lZLW6xn3J7Uv/ER7AXMKkNtegX7eP6G/DMF2ioRbXYNf/1/t9sC4hS+8at1Bz0J2BgF1CltY1bmUmak1yQlBzCZN0rpFfITRPNIG7hCyNa9yeapQJz+G7hKxJruS4pkar7lIagUvIUrsGUy+z0VGgtRlblX0oVpvEXmkWltuIhlZGmwP1YhfbJiHro5KPDykyEdhW8dyN27gQlJrZJJdn76Rhh3lMRvis5mpFnrytGxEoYsJmdixfq1YSaRTP2yo1X2Tz6q1oxh9aeq425UmLpeJqFcpUL8rovE6UGv5RZ6L+YfV8pCryRKe6fMSfik4NuW1+70TjVPnLcvXjNT2+LZX/oZMpT7wPQlwe3/KtfHHC8g318QgJR/8T/k/4P2EAhK8fS1/fD3F7LKIjvDzT4LYgxEc4Vc0tXoqwwCSWxkh4mR825/ivRbhWrNO8FGGeIP8gOkIyVq2XvhIh2wISouImnIDTgyMlvCYKv/g1fEMWTIqN8PaGAlWNJjbC2ztg3Xv8lyC8vaHQ5mK8AuEtFwNlF7ER/qTuvTTh7U9a8tpiJ7zntWE2AEdGeM9NxPxJZIT3/FJDjnDMhP+S9V/4Gt7/BvFUExfhb64+YqN6XIS/+y0Qnm9LuF81ZZl4hSD83TMD2PfkRHiYzwRrSuSFTYYnZpT+/hF8RdGC8H2k7aTLGcdXjIcTPuxdA+0/tCQ0tPJkR2zyDpzwIT8PXvUDS5h9mOZmHJvpCSd8rP4B2wdsQfhlHv8zZD11MOHjPmDoXm40IajiMqQipw3h015u8IIbjhBYwg9e4RhF+LQfH1xTAUc4h8XoGaooPpTwuaYCuC4GihAcwAQm2EAJpboY0NomKELwC4P7JKdbQrnKJ9D0UYQ19I7JMY03gYRyfRpojSEUIfhRSV1ezY2wuSUGVicKRQgMNPoqgA6EinrCsClUNISKWl+wwBcNoaJeG2zJLRZCVc09WN3EWAiVdRNBtS8jIdQEZ0j90kgIdUVoAQlgcRBqjwe4iHEQ6otBm/MUoyDU14IGXMQoCFvqeZtrssdA2FaT3Twpj4Gwta6+sTdCBITtvRGMM+EICA39LUw9SsInNP/C9nli8ISAbpbtvYKCJ4SsTLb2ewqdELS63NqzK3RCUM+u1r5rgRPC+q61vtcPmxDaO6+t/yGqGoEfwhY/A/c/bGkkCz5L/gj160mYdrL6t2L54IRaw8b0IW1JjcZUV/JCqG2HjizJou0HjBmmXgi1gxTZD1h/KyI6tfsg1K55Yns66/ty049BCXULLfi+3Pre6jl4nHog3GhCoE1vdX3QItDMgu4Jv3UDC5nPcddeVxmUHGE3ddeE2VRzBaltcTJtYJ6JGnLIbgmzWps9hoh+kvTPNrnYJdtJu1af0DwkelwZjrU9fQrtUwg+jP6ppRDxjCjSDZ8FBbwWNTKJ6A+W4rP/HpTYNlfuT65lj3S2GIxsjPBZ67AR2doVMHDELgAvAzXce7GrevGJZTNy70o72zlg05W3B7nZxLNse7l7lei09qFlL3ePosT6UU2tfWnTk9yf8rL7SsC7kFyDWc0HTarDiTe+6sVvVeUzBxBl3uqr7pfY/tE+RJY+i3F/Dz9SU9TCL15bju503qk4914BOCuGdH9R9FHF+UCGssac9FQtPpvjmmR3JJrO+yvDvSj7D6qk7LcOdcL6Hao5632PdVal/UVVnlZD1IlfGTbAdiYqdkO1TFkce2Ck4jhkIfjFVPgdq1xMhy50v/j0yMjF59B8V602wssKACViE0rLouxUat8L2Yqz8hRUn43FvO3lCVYzwuYhDM9nZe9T0QnkjIjpe1CX70/78044DlfOxO4cdLup7FBxRuwoOWG8OgR69Z40ORXkQomJr/RCR4pTx0ugXjUZb74YI7mRk/KcMPa1GcdE96vJoS4+mLiRcvrQFe3yb34jE+yjqA9Rwj1oP9mOk3VVTI/LnzYF5fI4Lap1Mt5Oeogp/wHO0r39SuhZ/A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107" name="Picture 8" descr="http://www.icone-png.com/png/54/53529.png"/>
          <p:cNvPicPr>
            <a:picLocks noChangeAspect="1" noChangeArrowheads="1"/>
          </p:cNvPicPr>
          <p:nvPr/>
        </p:nvPicPr>
        <p:blipFill>
          <a:blip r:embed="rId8" cstate="print"/>
          <a:srcRect/>
          <a:stretch>
            <a:fillRect/>
          </a:stretch>
        </p:blipFill>
        <p:spPr bwMode="auto">
          <a:xfrm>
            <a:off x="857224" y="857232"/>
            <a:ext cx="285752" cy="285752"/>
          </a:xfrm>
          <a:prstGeom prst="rect">
            <a:avLst/>
          </a:prstGeom>
          <a:noFill/>
        </p:spPr>
      </p:pic>
      <p:pic>
        <p:nvPicPr>
          <p:cNvPr id="2055" name="Picture 7"/>
          <p:cNvPicPr>
            <a:picLocks noChangeAspect="1" noChangeArrowheads="1"/>
          </p:cNvPicPr>
          <p:nvPr/>
        </p:nvPicPr>
        <p:blipFill>
          <a:blip r:embed="rId9" cstate="print"/>
          <a:srcRect l="36786" t="20508" r="28075" b="17968"/>
          <a:stretch>
            <a:fillRect/>
          </a:stretch>
        </p:blipFill>
        <p:spPr bwMode="auto">
          <a:xfrm>
            <a:off x="2000232" y="857232"/>
            <a:ext cx="266482" cy="262320"/>
          </a:xfrm>
          <a:prstGeom prst="rect">
            <a:avLst/>
          </a:prstGeom>
          <a:noFill/>
          <a:ln w="9525">
            <a:noFill/>
            <a:miter lim="800000"/>
            <a:headEnd/>
            <a:tailEnd/>
          </a:ln>
          <a:effectLst/>
        </p:spPr>
      </p:pic>
      <p:sp>
        <p:nvSpPr>
          <p:cNvPr id="110" name="ZoneTexte 109"/>
          <p:cNvSpPr txBox="1"/>
          <p:nvPr/>
        </p:nvSpPr>
        <p:spPr>
          <a:xfrm>
            <a:off x="6286512" y="317564"/>
            <a:ext cx="1285884" cy="338554"/>
          </a:xfrm>
          <a:prstGeom prst="rect">
            <a:avLst/>
          </a:prstGeom>
          <a:noFill/>
        </p:spPr>
        <p:txBody>
          <a:bodyPr wrap="square" rtlCol="0">
            <a:spAutoFit/>
          </a:bodyPr>
          <a:lstStyle/>
          <a:p>
            <a:r>
              <a:rPr lang="fr-FR" sz="1600" b="1" dirty="0" smtClean="0">
                <a:solidFill>
                  <a:schemeClr val="bg1">
                    <a:lumMod val="50000"/>
                  </a:schemeClr>
                </a:solidFill>
              </a:rPr>
              <a:t>X</a:t>
            </a:r>
            <a:r>
              <a:rPr lang="fr-FR" sz="1050" dirty="0" smtClean="0">
                <a:solidFill>
                  <a:schemeClr val="bg1">
                    <a:lumMod val="50000"/>
                  </a:schemeClr>
                </a:solidFill>
              </a:rPr>
              <a:t>        Déconnexion</a:t>
            </a:r>
            <a:endParaRPr lang="fr-FR" sz="1050" dirty="0">
              <a:solidFill>
                <a:schemeClr val="bg1">
                  <a:lumMod val="50000"/>
                </a:schemeClr>
              </a:solidFill>
            </a:endParaRPr>
          </a:p>
        </p:txBody>
      </p:sp>
      <p:sp>
        <p:nvSpPr>
          <p:cNvPr id="172" name="Rectangle 171"/>
          <p:cNvSpPr/>
          <p:nvPr/>
        </p:nvSpPr>
        <p:spPr>
          <a:xfrm>
            <a:off x="7143768" y="1357298"/>
            <a:ext cx="2000232" cy="5500702"/>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3" name="Picture 2"/>
          <p:cNvPicPr>
            <a:picLocks noChangeAspect="1" noChangeArrowheads="1"/>
          </p:cNvPicPr>
          <p:nvPr/>
        </p:nvPicPr>
        <p:blipFill>
          <a:blip r:embed="rId10"/>
          <a:srcRect l="98829" t="7813" r="73" b="5273"/>
          <a:stretch>
            <a:fillRect/>
          </a:stretch>
        </p:blipFill>
        <p:spPr bwMode="auto">
          <a:xfrm>
            <a:off x="7000892" y="1357274"/>
            <a:ext cx="123612" cy="5500726"/>
          </a:xfrm>
          <a:prstGeom prst="rect">
            <a:avLst/>
          </a:prstGeom>
          <a:noFill/>
          <a:ln w="9525">
            <a:noFill/>
            <a:miter lim="800000"/>
            <a:headEnd/>
            <a:tailEnd/>
          </a:ln>
          <a:effectLst/>
        </p:spPr>
      </p:pic>
      <p:sp>
        <p:nvSpPr>
          <p:cNvPr id="174" name="Rectangle 173"/>
          <p:cNvSpPr/>
          <p:nvPr/>
        </p:nvSpPr>
        <p:spPr>
          <a:xfrm>
            <a:off x="1928794" y="1785926"/>
            <a:ext cx="1095685" cy="307777"/>
          </a:xfrm>
          <a:prstGeom prst="rect">
            <a:avLst/>
          </a:prstGeom>
        </p:spPr>
        <p:txBody>
          <a:bodyPr wrap="none">
            <a:spAutoFit/>
          </a:bodyPr>
          <a:lstStyle/>
          <a:p>
            <a:r>
              <a:rPr lang="fr-FR" sz="1400" b="1" dirty="0" smtClean="0">
                <a:solidFill>
                  <a:schemeClr val="bg1">
                    <a:lumMod val="50000"/>
                  </a:schemeClr>
                </a:solidFill>
              </a:rPr>
              <a:t>Publications</a:t>
            </a:r>
            <a:endParaRPr lang="fr-FR" sz="1400" b="1" dirty="0">
              <a:solidFill>
                <a:schemeClr val="bg1">
                  <a:lumMod val="50000"/>
                </a:schemeClr>
              </a:solidFill>
            </a:endParaRPr>
          </a:p>
        </p:txBody>
      </p:sp>
      <p:pic>
        <p:nvPicPr>
          <p:cNvPr id="175" name="Picture 2" descr="Khayreddine Bounabi"/>
          <p:cNvPicPr>
            <a:picLocks noChangeAspect="1" noChangeArrowheads="1"/>
          </p:cNvPicPr>
          <p:nvPr/>
        </p:nvPicPr>
        <p:blipFill>
          <a:blip r:embed="rId4"/>
          <a:srcRect/>
          <a:stretch>
            <a:fillRect/>
          </a:stretch>
        </p:blipFill>
        <p:spPr bwMode="auto">
          <a:xfrm>
            <a:off x="7286644" y="3553169"/>
            <a:ext cx="500066" cy="500067"/>
          </a:xfrm>
          <a:prstGeom prst="rect">
            <a:avLst/>
          </a:prstGeom>
          <a:noFill/>
        </p:spPr>
      </p:pic>
      <p:pic>
        <p:nvPicPr>
          <p:cNvPr id="176" name="Picture 2" descr="Khayreddine Bounabi"/>
          <p:cNvPicPr>
            <a:picLocks noChangeAspect="1" noChangeArrowheads="1"/>
          </p:cNvPicPr>
          <p:nvPr/>
        </p:nvPicPr>
        <p:blipFill>
          <a:blip r:embed="rId4"/>
          <a:srcRect/>
          <a:stretch>
            <a:fillRect/>
          </a:stretch>
        </p:blipFill>
        <p:spPr bwMode="auto">
          <a:xfrm>
            <a:off x="7286644" y="4981930"/>
            <a:ext cx="500066" cy="500067"/>
          </a:xfrm>
          <a:prstGeom prst="rect">
            <a:avLst/>
          </a:prstGeom>
          <a:noFill/>
        </p:spPr>
      </p:pic>
      <p:cxnSp>
        <p:nvCxnSpPr>
          <p:cNvPr id="177" name="Connecteur droit 176"/>
          <p:cNvCxnSpPr/>
          <p:nvPr/>
        </p:nvCxnSpPr>
        <p:spPr>
          <a:xfrm>
            <a:off x="7286644" y="2754222"/>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8" name="Connecteur droit 177"/>
          <p:cNvCxnSpPr/>
          <p:nvPr/>
        </p:nvCxnSpPr>
        <p:spPr>
          <a:xfrm>
            <a:off x="7286644" y="3429000"/>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Connecteur droit 178"/>
          <p:cNvCxnSpPr/>
          <p:nvPr/>
        </p:nvCxnSpPr>
        <p:spPr>
          <a:xfrm>
            <a:off x="7286644" y="4154922"/>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0" name="Connecteur droit 179"/>
          <p:cNvCxnSpPr/>
          <p:nvPr/>
        </p:nvCxnSpPr>
        <p:spPr>
          <a:xfrm>
            <a:off x="7358082" y="4908904"/>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1" name="Connecteur droit 180"/>
          <p:cNvCxnSpPr/>
          <p:nvPr/>
        </p:nvCxnSpPr>
        <p:spPr>
          <a:xfrm>
            <a:off x="7286644" y="5553434"/>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2" name="Rectangle 181"/>
          <p:cNvSpPr/>
          <p:nvPr/>
        </p:nvSpPr>
        <p:spPr>
          <a:xfrm>
            <a:off x="7858148" y="1755678"/>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183" name="Rectangle 182"/>
          <p:cNvSpPr/>
          <p:nvPr/>
        </p:nvSpPr>
        <p:spPr>
          <a:xfrm>
            <a:off x="7858148" y="2910228"/>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184" name="Rectangle 183"/>
          <p:cNvSpPr/>
          <p:nvPr/>
        </p:nvSpPr>
        <p:spPr>
          <a:xfrm>
            <a:off x="7858148" y="3585006"/>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185" name="Rectangle 184"/>
          <p:cNvSpPr/>
          <p:nvPr/>
        </p:nvSpPr>
        <p:spPr>
          <a:xfrm>
            <a:off x="7858148" y="4227948"/>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186" name="Rectangle 185"/>
          <p:cNvSpPr/>
          <p:nvPr/>
        </p:nvSpPr>
        <p:spPr>
          <a:xfrm>
            <a:off x="7858148" y="4942328"/>
            <a:ext cx="1136850" cy="253916"/>
          </a:xfrm>
          <a:prstGeom prst="rect">
            <a:avLst/>
          </a:prstGeom>
        </p:spPr>
        <p:txBody>
          <a:bodyPr wrap="none">
            <a:spAutoFit/>
          </a:bodyPr>
          <a:lstStyle/>
          <a:p>
            <a:r>
              <a:rPr lang="fr-FR" sz="1050" dirty="0" smtClean="0">
                <a:solidFill>
                  <a:schemeClr val="tx1">
                    <a:lumMod val="50000"/>
                    <a:lumOff val="50000"/>
                  </a:schemeClr>
                </a:solidFill>
              </a:rPr>
              <a:t>Nom d’utilisateur</a:t>
            </a:r>
            <a:endParaRPr lang="fr-FR" sz="1050" dirty="0">
              <a:solidFill>
                <a:schemeClr val="tx1">
                  <a:lumMod val="50000"/>
                  <a:lumOff val="50000"/>
                </a:schemeClr>
              </a:solidFill>
            </a:endParaRPr>
          </a:p>
        </p:txBody>
      </p:sp>
      <p:sp>
        <p:nvSpPr>
          <p:cNvPr id="187" name="ZoneTexte 186"/>
          <p:cNvSpPr txBox="1"/>
          <p:nvPr/>
        </p:nvSpPr>
        <p:spPr>
          <a:xfrm>
            <a:off x="7215238" y="1469926"/>
            <a:ext cx="1571604" cy="276999"/>
          </a:xfrm>
          <a:prstGeom prst="rect">
            <a:avLst/>
          </a:prstGeom>
          <a:noFill/>
        </p:spPr>
        <p:txBody>
          <a:bodyPr wrap="square" rtlCol="0">
            <a:spAutoFit/>
          </a:bodyPr>
          <a:lstStyle/>
          <a:p>
            <a:r>
              <a:rPr lang="fr-FR" sz="1200" dirty="0" smtClean="0">
                <a:solidFill>
                  <a:schemeClr val="bg1">
                    <a:lumMod val="50000"/>
                  </a:schemeClr>
                </a:solidFill>
              </a:rPr>
              <a:t>File d’actualité</a:t>
            </a:r>
            <a:endParaRPr lang="fr-FR" sz="1200" dirty="0">
              <a:solidFill>
                <a:schemeClr val="bg1">
                  <a:lumMod val="50000"/>
                </a:schemeClr>
              </a:solidFill>
            </a:endParaRPr>
          </a:p>
        </p:txBody>
      </p:sp>
      <p:sp>
        <p:nvSpPr>
          <p:cNvPr id="188" name="Rectangle 187"/>
          <p:cNvSpPr/>
          <p:nvPr/>
        </p:nvSpPr>
        <p:spPr>
          <a:xfrm>
            <a:off x="7858148" y="1899348"/>
            <a:ext cx="1144865" cy="392415"/>
          </a:xfrm>
          <a:prstGeom prst="rect">
            <a:avLst/>
          </a:prstGeom>
        </p:spPr>
        <p:txBody>
          <a:bodyPr wrap="square">
            <a:spAutoFit/>
          </a:bodyPr>
          <a:lstStyle/>
          <a:p>
            <a:r>
              <a:rPr lang="fr-FR" sz="1050" dirty="0" smtClean="0">
                <a:solidFill>
                  <a:schemeClr val="bg1">
                    <a:lumMod val="50000"/>
                  </a:schemeClr>
                </a:solidFill>
              </a:rPr>
              <a:t>Activité : </a:t>
            </a:r>
          </a:p>
          <a:p>
            <a:r>
              <a:rPr lang="fr-FR" sz="900" dirty="0" smtClean="0"/>
              <a:t>commentaire; note,</a:t>
            </a:r>
            <a:endParaRPr lang="fr-FR" sz="900" dirty="0"/>
          </a:p>
        </p:txBody>
      </p:sp>
      <p:sp>
        <p:nvSpPr>
          <p:cNvPr id="189" name="ZoneTexte 188"/>
          <p:cNvSpPr txBox="1"/>
          <p:nvPr/>
        </p:nvSpPr>
        <p:spPr>
          <a:xfrm>
            <a:off x="7858148" y="2441998"/>
            <a:ext cx="714380" cy="415498"/>
          </a:xfrm>
          <a:prstGeom prst="rect">
            <a:avLst/>
          </a:prstGeom>
          <a:noFill/>
        </p:spPr>
        <p:txBody>
          <a:bodyPr wrap="square" rtlCol="0">
            <a:spAutoFit/>
          </a:bodyPr>
          <a:lstStyle/>
          <a:p>
            <a:r>
              <a:rPr lang="fr-FR" sz="1050" dirty="0" smtClean="0">
                <a:solidFill>
                  <a:srgbClr val="FF0000"/>
                </a:solidFill>
              </a:rPr>
              <a:t>Fichier en question</a:t>
            </a:r>
            <a:endParaRPr lang="fr-FR" sz="1050" dirty="0">
              <a:solidFill>
                <a:srgbClr val="FF0000"/>
              </a:solidFill>
            </a:endParaRPr>
          </a:p>
        </p:txBody>
      </p:sp>
      <p:sp>
        <p:nvSpPr>
          <p:cNvPr id="190" name="Rectangle 189"/>
          <p:cNvSpPr/>
          <p:nvPr/>
        </p:nvSpPr>
        <p:spPr>
          <a:xfrm>
            <a:off x="7858148" y="3054692"/>
            <a:ext cx="665567" cy="253916"/>
          </a:xfrm>
          <a:prstGeom prst="rect">
            <a:avLst/>
          </a:prstGeom>
        </p:spPr>
        <p:txBody>
          <a:bodyPr wrap="none">
            <a:spAutoFit/>
          </a:bodyPr>
          <a:lstStyle/>
          <a:p>
            <a:r>
              <a:rPr lang="fr-FR" sz="1050" dirty="0" smtClean="0">
                <a:solidFill>
                  <a:schemeClr val="bg1">
                    <a:lumMod val="50000"/>
                  </a:schemeClr>
                </a:solidFill>
              </a:rPr>
              <a:t>Activité :</a:t>
            </a:r>
            <a:endParaRPr lang="fr-FR" sz="1050" dirty="0">
              <a:solidFill>
                <a:schemeClr val="bg1">
                  <a:lumMod val="50000"/>
                </a:schemeClr>
              </a:solidFill>
            </a:endParaRPr>
          </a:p>
        </p:txBody>
      </p:sp>
      <p:sp>
        <p:nvSpPr>
          <p:cNvPr id="191" name="Rectangle 190"/>
          <p:cNvSpPr/>
          <p:nvPr/>
        </p:nvSpPr>
        <p:spPr>
          <a:xfrm>
            <a:off x="7858149" y="3729470"/>
            <a:ext cx="714379" cy="253916"/>
          </a:xfrm>
          <a:prstGeom prst="rect">
            <a:avLst/>
          </a:prstGeom>
        </p:spPr>
        <p:txBody>
          <a:bodyPr wrap="square">
            <a:spAutoFit/>
          </a:bodyPr>
          <a:lstStyle/>
          <a:p>
            <a:r>
              <a:rPr lang="fr-FR" sz="1050" dirty="0" smtClean="0">
                <a:solidFill>
                  <a:schemeClr val="bg1">
                    <a:lumMod val="50000"/>
                  </a:schemeClr>
                </a:solidFill>
              </a:rPr>
              <a:t>Activité :</a:t>
            </a:r>
            <a:endParaRPr lang="fr-FR" sz="1050" dirty="0">
              <a:solidFill>
                <a:schemeClr val="bg1">
                  <a:lumMod val="50000"/>
                </a:schemeClr>
              </a:solidFill>
            </a:endParaRPr>
          </a:p>
        </p:txBody>
      </p:sp>
      <p:sp>
        <p:nvSpPr>
          <p:cNvPr id="192" name="Rectangle 191"/>
          <p:cNvSpPr/>
          <p:nvPr/>
        </p:nvSpPr>
        <p:spPr>
          <a:xfrm>
            <a:off x="7858148" y="4429132"/>
            <a:ext cx="665567" cy="253916"/>
          </a:xfrm>
          <a:prstGeom prst="rect">
            <a:avLst/>
          </a:prstGeom>
        </p:spPr>
        <p:txBody>
          <a:bodyPr wrap="none">
            <a:spAutoFit/>
          </a:bodyPr>
          <a:lstStyle/>
          <a:p>
            <a:r>
              <a:rPr lang="fr-FR" sz="1050" dirty="0" smtClean="0">
                <a:solidFill>
                  <a:schemeClr val="bg1">
                    <a:lumMod val="50000"/>
                  </a:schemeClr>
                </a:solidFill>
              </a:rPr>
              <a:t>Activité: </a:t>
            </a:r>
            <a:endParaRPr lang="fr-FR" sz="1050" dirty="0">
              <a:solidFill>
                <a:schemeClr val="bg1">
                  <a:lumMod val="50000"/>
                </a:schemeClr>
              </a:solidFill>
            </a:endParaRPr>
          </a:p>
        </p:txBody>
      </p:sp>
      <p:sp>
        <p:nvSpPr>
          <p:cNvPr id="193" name="Rectangle 192"/>
          <p:cNvSpPr/>
          <p:nvPr/>
        </p:nvSpPr>
        <p:spPr>
          <a:xfrm>
            <a:off x="7858148" y="5158230"/>
            <a:ext cx="599844" cy="253916"/>
          </a:xfrm>
          <a:prstGeom prst="rect">
            <a:avLst/>
          </a:prstGeom>
        </p:spPr>
        <p:txBody>
          <a:bodyPr wrap="none">
            <a:spAutoFit/>
          </a:bodyPr>
          <a:lstStyle/>
          <a:p>
            <a:r>
              <a:rPr lang="fr-FR" sz="1050" dirty="0" smtClean="0">
                <a:solidFill>
                  <a:schemeClr val="tx1">
                    <a:lumMod val="50000"/>
                    <a:lumOff val="50000"/>
                  </a:schemeClr>
                </a:solidFill>
              </a:rPr>
              <a:t>Activité</a:t>
            </a:r>
            <a:endParaRPr lang="fr-FR" sz="1050" dirty="0">
              <a:solidFill>
                <a:schemeClr val="tx1">
                  <a:lumMod val="50000"/>
                  <a:lumOff val="50000"/>
                </a:schemeClr>
              </a:solidFill>
            </a:endParaRPr>
          </a:p>
        </p:txBody>
      </p:sp>
      <p:cxnSp>
        <p:nvCxnSpPr>
          <p:cNvPr id="194" name="Connecteur droit 193"/>
          <p:cNvCxnSpPr/>
          <p:nvPr/>
        </p:nvCxnSpPr>
        <p:spPr>
          <a:xfrm>
            <a:off x="7215238" y="1756472"/>
            <a:ext cx="1714480"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95" name="Picture 2"/>
          <p:cNvPicPr>
            <a:picLocks noChangeAspect="1" noChangeArrowheads="1"/>
          </p:cNvPicPr>
          <p:nvPr/>
        </p:nvPicPr>
        <p:blipFill>
          <a:blip r:embed="rId11" cstate="print"/>
          <a:srcRect l="20315" t="11719" r="33016" b="9179"/>
          <a:stretch>
            <a:fillRect/>
          </a:stretch>
        </p:blipFill>
        <p:spPr bwMode="auto">
          <a:xfrm>
            <a:off x="7328587" y="1891412"/>
            <a:ext cx="458123" cy="436564"/>
          </a:xfrm>
          <a:prstGeom prst="rect">
            <a:avLst/>
          </a:prstGeom>
          <a:noFill/>
          <a:ln w="9525">
            <a:noFill/>
            <a:miter lim="800000"/>
            <a:headEnd/>
            <a:tailEnd/>
          </a:ln>
          <a:effectLst/>
        </p:spPr>
      </p:pic>
      <p:pic>
        <p:nvPicPr>
          <p:cNvPr id="196" name="Picture 4" descr="http://surmon36.ca/wp-content/uploads/2012/11/beau_sourire1.jpg"/>
          <p:cNvPicPr>
            <a:picLocks noChangeAspect="1" noChangeArrowheads="1"/>
          </p:cNvPicPr>
          <p:nvPr/>
        </p:nvPicPr>
        <p:blipFill>
          <a:blip r:embed="rId12" cstate="print"/>
          <a:srcRect/>
          <a:stretch>
            <a:fillRect/>
          </a:stretch>
        </p:blipFill>
        <p:spPr bwMode="auto">
          <a:xfrm>
            <a:off x="7215238" y="2899480"/>
            <a:ext cx="670418" cy="357190"/>
          </a:xfrm>
          <a:prstGeom prst="rect">
            <a:avLst/>
          </a:prstGeom>
          <a:noFill/>
        </p:spPr>
      </p:pic>
      <p:pic>
        <p:nvPicPr>
          <p:cNvPr id="197" name="Picture 11" descr="https://scontent-a-cdg.xx.fbcdn.net/hphotos-xaf1/v/t1.0-9/1491666_772849956064257_585837322_n.jpg?oh=9cf3652e599eff32cf32caee8eac0f35&amp;oe=5555E6CC"/>
          <p:cNvPicPr>
            <a:picLocks noChangeAspect="1" noChangeArrowheads="1"/>
          </p:cNvPicPr>
          <p:nvPr/>
        </p:nvPicPr>
        <p:blipFill>
          <a:blip r:embed="rId13" cstate="print"/>
          <a:srcRect l="32641" t="33164" r="32819" b="44917"/>
          <a:stretch>
            <a:fillRect/>
          </a:stretch>
        </p:blipFill>
        <p:spPr bwMode="auto">
          <a:xfrm>
            <a:off x="7286676" y="4231492"/>
            <a:ext cx="571472" cy="483554"/>
          </a:xfrm>
          <a:prstGeom prst="rect">
            <a:avLst/>
          </a:prstGeom>
          <a:noFill/>
        </p:spPr>
      </p:pic>
      <p:cxnSp>
        <p:nvCxnSpPr>
          <p:cNvPr id="198" name="Connecteur droit avec flèche 197"/>
          <p:cNvCxnSpPr>
            <a:stCxn id="189" idx="0"/>
            <a:endCxn id="195" idx="2"/>
          </p:cNvCxnSpPr>
          <p:nvPr/>
        </p:nvCxnSpPr>
        <p:spPr>
          <a:xfrm rot="16200000" flipV="1">
            <a:off x="7829483" y="2056142"/>
            <a:ext cx="114022" cy="65768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9" name="Connecteur droit avec flèche 198"/>
          <p:cNvCxnSpPr>
            <a:stCxn id="189" idx="2"/>
            <a:endCxn id="196" idx="3"/>
          </p:cNvCxnSpPr>
          <p:nvPr/>
        </p:nvCxnSpPr>
        <p:spPr>
          <a:xfrm rot="5400000">
            <a:off x="7940208" y="2802944"/>
            <a:ext cx="220579" cy="3296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0" name="Connecteur droit 199"/>
          <p:cNvCxnSpPr/>
          <p:nvPr/>
        </p:nvCxnSpPr>
        <p:spPr>
          <a:xfrm rot="5400000">
            <a:off x="-750925" y="3750471"/>
            <a:ext cx="4787140" cy="79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1" name="Rectangle 200"/>
          <p:cNvSpPr/>
          <p:nvPr/>
        </p:nvSpPr>
        <p:spPr>
          <a:xfrm>
            <a:off x="8358215" y="3727882"/>
            <a:ext cx="785786" cy="415498"/>
          </a:xfrm>
          <a:prstGeom prst="rect">
            <a:avLst/>
          </a:prstGeom>
        </p:spPr>
        <p:txBody>
          <a:bodyPr wrap="square">
            <a:spAutoFit/>
          </a:bodyPr>
          <a:lstStyle/>
          <a:p>
            <a:pPr lvl="0"/>
            <a:r>
              <a:rPr lang="fr-FR" sz="1050" dirty="0" smtClean="0">
                <a:solidFill>
                  <a:prstClr val="white">
                    <a:lumMod val="50000"/>
                  </a:prstClr>
                </a:solidFill>
              </a:rPr>
              <a:t>Vous avez supprimé</a:t>
            </a:r>
            <a:endParaRPr lang="fr-FR" sz="1050" dirty="0">
              <a:solidFill>
                <a:prstClr val="white">
                  <a:lumMod val="50000"/>
                </a:prstClr>
              </a:solidFill>
            </a:endParaRPr>
          </a:p>
        </p:txBody>
      </p:sp>
      <p:sp>
        <p:nvSpPr>
          <p:cNvPr id="202" name="Rectangle 201"/>
          <p:cNvSpPr/>
          <p:nvPr/>
        </p:nvSpPr>
        <p:spPr>
          <a:xfrm>
            <a:off x="8358215" y="5156642"/>
            <a:ext cx="785786" cy="415498"/>
          </a:xfrm>
          <a:prstGeom prst="rect">
            <a:avLst/>
          </a:prstGeom>
        </p:spPr>
        <p:txBody>
          <a:bodyPr wrap="square">
            <a:spAutoFit/>
          </a:bodyPr>
          <a:lstStyle/>
          <a:p>
            <a:pPr lvl="0"/>
            <a:r>
              <a:rPr lang="fr-FR" sz="1050" dirty="0" smtClean="0">
                <a:solidFill>
                  <a:prstClr val="white">
                    <a:lumMod val="50000"/>
                  </a:prstClr>
                </a:solidFill>
              </a:rPr>
              <a:t>Vous avez publié</a:t>
            </a:r>
          </a:p>
        </p:txBody>
      </p:sp>
      <p:sp>
        <p:nvSpPr>
          <p:cNvPr id="203" name="Rectangle 202"/>
          <p:cNvSpPr/>
          <p:nvPr/>
        </p:nvSpPr>
        <p:spPr>
          <a:xfrm>
            <a:off x="8358214" y="3084940"/>
            <a:ext cx="785786" cy="415498"/>
          </a:xfrm>
          <a:prstGeom prst="rect">
            <a:avLst/>
          </a:prstGeom>
        </p:spPr>
        <p:txBody>
          <a:bodyPr wrap="square">
            <a:spAutoFit/>
          </a:bodyPr>
          <a:lstStyle/>
          <a:p>
            <a:pPr lvl="0"/>
            <a:r>
              <a:rPr lang="fr-FR" sz="1050" dirty="0" smtClean="0">
                <a:solidFill>
                  <a:prstClr val="white">
                    <a:lumMod val="50000"/>
                  </a:prstClr>
                </a:solidFill>
              </a:rPr>
              <a:t>Vous  avez noté</a:t>
            </a:r>
            <a:endParaRPr lang="fr-FR" sz="1050" dirty="0">
              <a:solidFill>
                <a:prstClr val="white">
                  <a:lumMod val="50000"/>
                </a:prstClr>
              </a:solidFill>
            </a:endParaRPr>
          </a:p>
        </p:txBody>
      </p:sp>
      <p:sp>
        <p:nvSpPr>
          <p:cNvPr id="204" name="Rectangle 203"/>
          <p:cNvSpPr/>
          <p:nvPr/>
        </p:nvSpPr>
        <p:spPr>
          <a:xfrm>
            <a:off x="8358214" y="4442262"/>
            <a:ext cx="785786" cy="415498"/>
          </a:xfrm>
          <a:prstGeom prst="rect">
            <a:avLst/>
          </a:prstGeom>
        </p:spPr>
        <p:txBody>
          <a:bodyPr wrap="square">
            <a:spAutoFit/>
          </a:bodyPr>
          <a:lstStyle/>
          <a:p>
            <a:pPr lvl="0"/>
            <a:r>
              <a:rPr lang="fr-FR" sz="1050" dirty="0" smtClean="0">
                <a:solidFill>
                  <a:prstClr val="white">
                    <a:lumMod val="50000"/>
                  </a:prstClr>
                </a:solidFill>
              </a:rPr>
              <a:t>Vous  avez commenté</a:t>
            </a:r>
            <a:endParaRPr lang="fr-FR" sz="1050" dirty="0">
              <a:solidFill>
                <a:prstClr val="white">
                  <a:lumMod val="50000"/>
                </a:prstClr>
              </a:solidFill>
            </a:endParaRPr>
          </a:p>
        </p:txBody>
      </p:sp>
      <p:cxnSp>
        <p:nvCxnSpPr>
          <p:cNvPr id="205" name="Connecteur droit 204"/>
          <p:cNvCxnSpPr/>
          <p:nvPr/>
        </p:nvCxnSpPr>
        <p:spPr>
          <a:xfrm>
            <a:off x="7286644" y="5655120"/>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6" name="Rectangle 205"/>
          <p:cNvSpPr/>
          <p:nvPr/>
        </p:nvSpPr>
        <p:spPr>
          <a:xfrm>
            <a:off x="7858148" y="5728146"/>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207" name="Rectangle 206"/>
          <p:cNvSpPr/>
          <p:nvPr/>
        </p:nvSpPr>
        <p:spPr>
          <a:xfrm>
            <a:off x="7858148" y="5929330"/>
            <a:ext cx="665567" cy="253916"/>
          </a:xfrm>
          <a:prstGeom prst="rect">
            <a:avLst/>
          </a:prstGeom>
        </p:spPr>
        <p:txBody>
          <a:bodyPr wrap="none">
            <a:spAutoFit/>
          </a:bodyPr>
          <a:lstStyle/>
          <a:p>
            <a:r>
              <a:rPr lang="fr-FR" sz="1050" dirty="0" smtClean="0">
                <a:solidFill>
                  <a:schemeClr val="bg1">
                    <a:lumMod val="50000"/>
                  </a:schemeClr>
                </a:solidFill>
              </a:rPr>
              <a:t>Activité: </a:t>
            </a:r>
            <a:endParaRPr lang="fr-FR" sz="1050" dirty="0">
              <a:solidFill>
                <a:schemeClr val="bg1">
                  <a:lumMod val="50000"/>
                </a:schemeClr>
              </a:solidFill>
            </a:endParaRPr>
          </a:p>
        </p:txBody>
      </p:sp>
      <p:pic>
        <p:nvPicPr>
          <p:cNvPr id="208" name="Picture 11" descr="https://scontent-a-cdg.xx.fbcdn.net/hphotos-xaf1/v/t1.0-9/1491666_772849956064257_585837322_n.jpg?oh=9cf3652e599eff32cf32caee8eac0f35&amp;oe=5555E6CC"/>
          <p:cNvPicPr>
            <a:picLocks noChangeAspect="1" noChangeArrowheads="1"/>
          </p:cNvPicPr>
          <p:nvPr/>
        </p:nvPicPr>
        <p:blipFill>
          <a:blip r:embed="rId13" cstate="print"/>
          <a:srcRect l="32641" t="33164" r="32819" b="44917"/>
          <a:stretch>
            <a:fillRect/>
          </a:stretch>
        </p:blipFill>
        <p:spPr bwMode="auto">
          <a:xfrm>
            <a:off x="7286676" y="5731690"/>
            <a:ext cx="571472" cy="483554"/>
          </a:xfrm>
          <a:prstGeom prst="rect">
            <a:avLst/>
          </a:prstGeom>
          <a:noFill/>
        </p:spPr>
      </p:pic>
      <p:sp>
        <p:nvSpPr>
          <p:cNvPr id="209" name="Rectangle 208"/>
          <p:cNvSpPr/>
          <p:nvPr/>
        </p:nvSpPr>
        <p:spPr>
          <a:xfrm>
            <a:off x="8358214" y="5942460"/>
            <a:ext cx="785786" cy="415498"/>
          </a:xfrm>
          <a:prstGeom prst="rect">
            <a:avLst/>
          </a:prstGeom>
        </p:spPr>
        <p:txBody>
          <a:bodyPr wrap="square">
            <a:spAutoFit/>
          </a:bodyPr>
          <a:lstStyle/>
          <a:p>
            <a:pPr lvl="0"/>
            <a:r>
              <a:rPr lang="fr-FR" sz="1050" dirty="0" smtClean="0">
                <a:solidFill>
                  <a:prstClr val="white">
                    <a:lumMod val="50000"/>
                  </a:prstClr>
                </a:solidFill>
              </a:rPr>
              <a:t>A publié un fichier</a:t>
            </a:r>
            <a:endParaRPr lang="fr-FR" sz="1050" dirty="0">
              <a:solidFill>
                <a:prstClr val="white">
                  <a:lumMod val="50000"/>
                </a:prstClr>
              </a:solidFill>
            </a:endParaRPr>
          </a:p>
        </p:txBody>
      </p:sp>
      <p:pic>
        <p:nvPicPr>
          <p:cNvPr id="210" name="Picture 2"/>
          <p:cNvPicPr>
            <a:picLocks noChangeAspect="1" noChangeArrowheads="1"/>
          </p:cNvPicPr>
          <p:nvPr/>
        </p:nvPicPr>
        <p:blipFill>
          <a:blip r:embed="rId14" cstate="print"/>
          <a:srcRect l="20315" t="11719" r="33016" b="9179"/>
          <a:stretch>
            <a:fillRect/>
          </a:stretch>
        </p:blipFill>
        <p:spPr bwMode="auto">
          <a:xfrm>
            <a:off x="3071802" y="2428868"/>
            <a:ext cx="1714512" cy="1633828"/>
          </a:xfrm>
          <a:prstGeom prst="rect">
            <a:avLst/>
          </a:prstGeom>
          <a:noFill/>
          <a:ln w="9525">
            <a:noFill/>
            <a:miter lim="800000"/>
            <a:headEnd/>
            <a:tailEnd/>
          </a:ln>
          <a:effectLst/>
        </p:spPr>
      </p:pic>
      <p:sp>
        <p:nvSpPr>
          <p:cNvPr id="211" name="ZoneTexte 210"/>
          <p:cNvSpPr txBox="1"/>
          <p:nvPr/>
        </p:nvSpPr>
        <p:spPr>
          <a:xfrm>
            <a:off x="1928794" y="2080431"/>
            <a:ext cx="2857520" cy="307777"/>
          </a:xfrm>
          <a:prstGeom prst="rect">
            <a:avLst/>
          </a:prstGeom>
          <a:noFill/>
        </p:spPr>
        <p:txBody>
          <a:bodyPr wrap="square" rtlCol="0">
            <a:spAutoFit/>
          </a:bodyPr>
          <a:lstStyle/>
          <a:p>
            <a:r>
              <a:rPr lang="fr-FR" sz="1400" b="1" dirty="0" smtClean="0">
                <a:solidFill>
                  <a:schemeClr val="tx1">
                    <a:lumMod val="50000"/>
                    <a:lumOff val="50000"/>
                  </a:schemeClr>
                </a:solidFill>
              </a:rPr>
              <a:t>Titre photo</a:t>
            </a:r>
            <a:endParaRPr lang="fr-FR" sz="1400" b="1" dirty="0">
              <a:solidFill>
                <a:schemeClr val="tx1">
                  <a:lumMod val="50000"/>
                  <a:lumOff val="50000"/>
                </a:schemeClr>
              </a:solidFill>
            </a:endParaRPr>
          </a:p>
        </p:txBody>
      </p:sp>
      <p:pic>
        <p:nvPicPr>
          <p:cNvPr id="212" name="Picture 2"/>
          <p:cNvPicPr>
            <a:picLocks noChangeAspect="1" noChangeArrowheads="1"/>
          </p:cNvPicPr>
          <p:nvPr/>
        </p:nvPicPr>
        <p:blipFill>
          <a:blip r:embed="rId15" cstate="print"/>
          <a:srcRect l="34041" t="8789" r="34663" b="6250"/>
          <a:stretch>
            <a:fillRect/>
          </a:stretch>
        </p:blipFill>
        <p:spPr bwMode="auto">
          <a:xfrm rot="1475036">
            <a:off x="4461967" y="4107339"/>
            <a:ext cx="254956" cy="389141"/>
          </a:xfrm>
          <a:prstGeom prst="rect">
            <a:avLst/>
          </a:prstGeom>
          <a:noFill/>
          <a:ln w="9525">
            <a:noFill/>
            <a:miter lim="800000"/>
            <a:headEnd/>
            <a:tailEnd/>
          </a:ln>
          <a:effectLst/>
        </p:spPr>
      </p:pic>
      <p:sp>
        <p:nvSpPr>
          <p:cNvPr id="213" name="Bulle ronde 212"/>
          <p:cNvSpPr/>
          <p:nvPr/>
        </p:nvSpPr>
        <p:spPr>
          <a:xfrm>
            <a:off x="3178130" y="4246125"/>
            <a:ext cx="214314" cy="142876"/>
          </a:xfrm>
          <a:prstGeom prst="wedgeEllipse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214" name="Rectangle 213"/>
          <p:cNvSpPr/>
          <p:nvPr/>
        </p:nvSpPr>
        <p:spPr>
          <a:xfrm>
            <a:off x="3749634" y="4174687"/>
            <a:ext cx="428628" cy="285752"/>
          </a:xfrm>
          <a:prstGeom prst="rect">
            <a:avLst/>
          </a:prstGeom>
        </p:spPr>
        <p:txBody>
          <a:bodyPr wrap="square">
            <a:spAutoFit/>
          </a:bodyPr>
          <a:lstStyle/>
          <a:p>
            <a:r>
              <a:rPr lang="fr-FR" sz="1200" dirty="0" smtClean="0">
                <a:solidFill>
                  <a:schemeClr val="bg1">
                    <a:lumMod val="50000"/>
                  </a:schemeClr>
                </a:solidFill>
              </a:rPr>
              <a:t>4,5</a:t>
            </a:r>
            <a:endParaRPr lang="fr-FR" sz="1200" dirty="0">
              <a:solidFill>
                <a:schemeClr val="bg1">
                  <a:lumMod val="50000"/>
                </a:schemeClr>
              </a:solidFill>
            </a:endParaRPr>
          </a:p>
        </p:txBody>
      </p:sp>
      <p:pic>
        <p:nvPicPr>
          <p:cNvPr id="215" name="Picture 2"/>
          <p:cNvPicPr>
            <a:picLocks noChangeAspect="1" noChangeArrowheads="1"/>
          </p:cNvPicPr>
          <p:nvPr/>
        </p:nvPicPr>
        <p:blipFill>
          <a:blip r:embed="rId15" cstate="print"/>
          <a:srcRect l="34041" t="8789" r="34663" b="6250"/>
          <a:stretch>
            <a:fillRect/>
          </a:stretch>
        </p:blipFill>
        <p:spPr bwMode="auto">
          <a:xfrm rot="1475036">
            <a:off x="4498515" y="6433486"/>
            <a:ext cx="254956" cy="389141"/>
          </a:xfrm>
          <a:prstGeom prst="rect">
            <a:avLst/>
          </a:prstGeom>
          <a:noFill/>
          <a:ln w="9525">
            <a:noFill/>
            <a:miter lim="800000"/>
            <a:headEnd/>
            <a:tailEnd/>
          </a:ln>
          <a:effectLst/>
        </p:spPr>
      </p:pic>
      <p:sp>
        <p:nvSpPr>
          <p:cNvPr id="216" name="Bulle ronde 215"/>
          <p:cNvSpPr/>
          <p:nvPr/>
        </p:nvSpPr>
        <p:spPr>
          <a:xfrm>
            <a:off x="3214678" y="6572272"/>
            <a:ext cx="214314" cy="142876"/>
          </a:xfrm>
          <a:prstGeom prst="wedgeEllipse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217" name="Rectangle 216"/>
          <p:cNvSpPr/>
          <p:nvPr/>
        </p:nvSpPr>
        <p:spPr>
          <a:xfrm>
            <a:off x="3786182" y="6500834"/>
            <a:ext cx="428628" cy="285752"/>
          </a:xfrm>
          <a:prstGeom prst="rect">
            <a:avLst/>
          </a:prstGeom>
        </p:spPr>
        <p:txBody>
          <a:bodyPr wrap="square">
            <a:spAutoFit/>
          </a:bodyPr>
          <a:lstStyle/>
          <a:p>
            <a:r>
              <a:rPr lang="fr-FR" sz="1200" dirty="0" smtClean="0">
                <a:solidFill>
                  <a:schemeClr val="bg1">
                    <a:lumMod val="50000"/>
                  </a:schemeClr>
                </a:solidFill>
              </a:rPr>
              <a:t>4,5</a:t>
            </a:r>
            <a:endParaRPr lang="fr-FR" sz="1200" dirty="0">
              <a:solidFill>
                <a:schemeClr val="bg1">
                  <a:lumMod val="50000"/>
                </a:schemeClr>
              </a:solidFill>
            </a:endParaRPr>
          </a:p>
        </p:txBody>
      </p:sp>
      <p:cxnSp>
        <p:nvCxnSpPr>
          <p:cNvPr id="218" name="Connecteur droit 217"/>
          <p:cNvCxnSpPr/>
          <p:nvPr/>
        </p:nvCxnSpPr>
        <p:spPr>
          <a:xfrm>
            <a:off x="2071670" y="4572008"/>
            <a:ext cx="457203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9" name="ZoneTexte 218"/>
          <p:cNvSpPr txBox="1"/>
          <p:nvPr/>
        </p:nvSpPr>
        <p:spPr>
          <a:xfrm>
            <a:off x="2000232" y="4572008"/>
            <a:ext cx="2857520" cy="307777"/>
          </a:xfrm>
          <a:prstGeom prst="rect">
            <a:avLst/>
          </a:prstGeom>
          <a:noFill/>
        </p:spPr>
        <p:txBody>
          <a:bodyPr wrap="square" rtlCol="0">
            <a:spAutoFit/>
          </a:bodyPr>
          <a:lstStyle/>
          <a:p>
            <a:r>
              <a:rPr lang="fr-FR" sz="1400" b="1" dirty="0" smtClean="0">
                <a:solidFill>
                  <a:schemeClr val="tx1">
                    <a:lumMod val="50000"/>
                    <a:lumOff val="50000"/>
                  </a:schemeClr>
                </a:solidFill>
              </a:rPr>
              <a:t>Titre photo</a:t>
            </a:r>
            <a:endParaRPr lang="fr-FR" sz="1400" b="1" dirty="0">
              <a:solidFill>
                <a:schemeClr val="tx1">
                  <a:lumMod val="50000"/>
                  <a:lumOff val="50000"/>
                </a:schemeClr>
              </a:solidFill>
            </a:endParaRPr>
          </a:p>
        </p:txBody>
      </p:sp>
      <p:pic>
        <p:nvPicPr>
          <p:cNvPr id="220" name="Picture 2" descr="Résultat de recherche d'images pour &quot;video&quot;"/>
          <p:cNvPicPr>
            <a:picLocks noChangeAspect="1" noChangeArrowheads="1"/>
          </p:cNvPicPr>
          <p:nvPr/>
        </p:nvPicPr>
        <p:blipFill>
          <a:blip r:embed="rId16"/>
          <a:srcRect/>
          <a:stretch>
            <a:fillRect/>
          </a:stretch>
        </p:blipFill>
        <p:spPr bwMode="auto">
          <a:xfrm>
            <a:off x="3000364" y="4857760"/>
            <a:ext cx="2071702" cy="1594239"/>
          </a:xfrm>
          <a:prstGeom prst="rect">
            <a:avLst/>
          </a:prstGeom>
          <a:noFill/>
        </p:spPr>
      </p:pic>
      <p:sp>
        <p:nvSpPr>
          <p:cNvPr id="221" name="ZoneTexte 220"/>
          <p:cNvSpPr txBox="1"/>
          <p:nvPr/>
        </p:nvSpPr>
        <p:spPr>
          <a:xfrm>
            <a:off x="1928794" y="1285860"/>
            <a:ext cx="4286280" cy="253916"/>
          </a:xfrm>
          <a:prstGeom prst="rect">
            <a:avLst/>
          </a:prstGeom>
          <a:noFill/>
        </p:spPr>
        <p:txBody>
          <a:bodyPr wrap="square" rtlCol="0">
            <a:spAutoFit/>
          </a:bodyPr>
          <a:lstStyle/>
          <a:p>
            <a:r>
              <a:rPr lang="fr-FR" sz="1050" dirty="0" smtClean="0">
                <a:solidFill>
                  <a:srgbClr val="FF0000"/>
                </a:solidFill>
              </a:rPr>
              <a:t>Les publications de l’utilisateur</a:t>
            </a:r>
            <a:endParaRPr lang="fr-FR" sz="1050" dirty="0">
              <a:solidFill>
                <a:srgbClr val="FF0000"/>
              </a:solidFill>
            </a:endParaRPr>
          </a:p>
        </p:txBody>
      </p:sp>
      <p:sp>
        <p:nvSpPr>
          <p:cNvPr id="222" name="ZoneTexte 221"/>
          <p:cNvSpPr txBox="1"/>
          <p:nvPr/>
        </p:nvSpPr>
        <p:spPr>
          <a:xfrm>
            <a:off x="5786446" y="1428736"/>
            <a:ext cx="1000132" cy="415498"/>
          </a:xfrm>
          <a:prstGeom prst="rect">
            <a:avLst/>
          </a:prstGeom>
          <a:noFill/>
        </p:spPr>
        <p:txBody>
          <a:bodyPr wrap="square" rtlCol="0">
            <a:spAutoFit/>
          </a:bodyPr>
          <a:lstStyle/>
          <a:p>
            <a:r>
              <a:rPr lang="fr-FR" sz="1050" dirty="0" smtClean="0">
                <a:solidFill>
                  <a:srgbClr val="FF0000"/>
                </a:solidFill>
              </a:rPr>
              <a:t>File d’actualité  de l’utilisateur</a:t>
            </a:r>
            <a:endParaRPr lang="fr-FR" sz="1050" dirty="0">
              <a:solidFill>
                <a:srgbClr val="FF0000"/>
              </a:solidFill>
            </a:endParaRPr>
          </a:p>
        </p:txBody>
      </p:sp>
      <p:cxnSp>
        <p:nvCxnSpPr>
          <p:cNvPr id="223" name="Connecteur droit avec flèche 222"/>
          <p:cNvCxnSpPr>
            <a:stCxn id="222" idx="3"/>
            <a:endCxn id="187" idx="1"/>
          </p:cNvCxnSpPr>
          <p:nvPr/>
        </p:nvCxnSpPr>
        <p:spPr>
          <a:xfrm flipV="1">
            <a:off x="6786578" y="1608426"/>
            <a:ext cx="428660" cy="2805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4" name="Rectangle à coins arrondis 223"/>
          <p:cNvSpPr/>
          <p:nvPr/>
        </p:nvSpPr>
        <p:spPr>
          <a:xfrm>
            <a:off x="0" y="1500174"/>
            <a:ext cx="1571604" cy="2928958"/>
          </a:xfrm>
          <a:prstGeom prst="round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5" name="Rectangle 224"/>
          <p:cNvSpPr/>
          <p:nvPr/>
        </p:nvSpPr>
        <p:spPr>
          <a:xfrm>
            <a:off x="142844" y="2712361"/>
            <a:ext cx="1143008" cy="430887"/>
          </a:xfrm>
          <a:prstGeom prst="rect">
            <a:avLst/>
          </a:prstGeom>
        </p:spPr>
        <p:txBody>
          <a:bodyPr wrap="square">
            <a:spAutoFit/>
          </a:bodyPr>
          <a:lstStyle/>
          <a:p>
            <a:r>
              <a:rPr lang="fr-FR" sz="1100" b="1" dirty="0" err="1" smtClean="0">
                <a:solidFill>
                  <a:schemeClr val="tx1">
                    <a:lumMod val="65000"/>
                    <a:lumOff val="35000"/>
                  </a:schemeClr>
                </a:solidFill>
              </a:rPr>
              <a:t>Khayreddine</a:t>
            </a:r>
            <a:r>
              <a:rPr lang="fr-FR" sz="1100" b="1" dirty="0" smtClean="0">
                <a:solidFill>
                  <a:schemeClr val="tx1">
                    <a:lumMod val="50000"/>
                    <a:lumOff val="50000"/>
                  </a:schemeClr>
                </a:solidFill>
              </a:rPr>
              <a:t> </a:t>
            </a:r>
            <a:r>
              <a:rPr lang="fr-FR" sz="1100" b="1" dirty="0" smtClean="0">
                <a:solidFill>
                  <a:schemeClr val="tx1">
                    <a:lumMod val="65000"/>
                    <a:lumOff val="35000"/>
                  </a:schemeClr>
                </a:solidFill>
              </a:rPr>
              <a:t>BOUNABI</a:t>
            </a:r>
          </a:p>
        </p:txBody>
      </p:sp>
      <p:sp>
        <p:nvSpPr>
          <p:cNvPr id="226" name="Rectangle 225"/>
          <p:cNvSpPr/>
          <p:nvPr/>
        </p:nvSpPr>
        <p:spPr>
          <a:xfrm>
            <a:off x="142844" y="2468399"/>
            <a:ext cx="960519" cy="246221"/>
          </a:xfrm>
          <a:prstGeom prst="rect">
            <a:avLst/>
          </a:prstGeom>
          <a:noFill/>
        </p:spPr>
        <p:txBody>
          <a:bodyPr wrap="none">
            <a:spAutoFit/>
          </a:bodyPr>
          <a:lstStyle/>
          <a:p>
            <a:r>
              <a:rPr lang="fr-FR" sz="1000" dirty="0" smtClean="0">
                <a:solidFill>
                  <a:schemeClr val="bg1"/>
                </a:solidFill>
              </a:rPr>
              <a:t>Photo de profil</a:t>
            </a:r>
            <a:endParaRPr lang="fr-FR" sz="1000" dirty="0">
              <a:solidFill>
                <a:schemeClr val="bg1"/>
              </a:solidFill>
            </a:endParaRPr>
          </a:p>
        </p:txBody>
      </p:sp>
      <p:sp>
        <p:nvSpPr>
          <p:cNvPr id="227" name="Rectangle 226"/>
          <p:cNvSpPr/>
          <p:nvPr/>
        </p:nvSpPr>
        <p:spPr>
          <a:xfrm>
            <a:off x="142844" y="4881902"/>
            <a:ext cx="463588" cy="253916"/>
          </a:xfrm>
          <a:prstGeom prst="rect">
            <a:avLst/>
          </a:prstGeom>
        </p:spPr>
        <p:txBody>
          <a:bodyPr wrap="none">
            <a:spAutoFit/>
          </a:bodyPr>
          <a:lstStyle/>
          <a:p>
            <a:r>
              <a:rPr lang="fr-FR" sz="1050" b="1" dirty="0" smtClean="0">
                <a:solidFill>
                  <a:schemeClr val="bg1">
                    <a:lumMod val="50000"/>
                  </a:schemeClr>
                </a:solidFill>
                <a:hlinkClick r:id="rId17" action="ppaction://hlinksldjump"/>
              </a:rPr>
              <a:t>Amis</a:t>
            </a:r>
            <a:endParaRPr lang="fr-FR" sz="1050" b="1" dirty="0">
              <a:solidFill>
                <a:schemeClr val="bg1">
                  <a:lumMod val="50000"/>
                </a:schemeClr>
              </a:solidFill>
            </a:endParaRPr>
          </a:p>
        </p:txBody>
      </p:sp>
      <p:sp>
        <p:nvSpPr>
          <p:cNvPr id="228" name="Rectangle 227"/>
          <p:cNvSpPr/>
          <p:nvPr/>
        </p:nvSpPr>
        <p:spPr>
          <a:xfrm>
            <a:off x="142844" y="5128052"/>
            <a:ext cx="830677" cy="253916"/>
          </a:xfrm>
          <a:prstGeom prst="rect">
            <a:avLst/>
          </a:prstGeom>
        </p:spPr>
        <p:txBody>
          <a:bodyPr wrap="none">
            <a:spAutoFit/>
          </a:bodyPr>
          <a:lstStyle/>
          <a:p>
            <a:r>
              <a:rPr lang="fr-FR" sz="1050" b="1" dirty="0" smtClean="0">
                <a:solidFill>
                  <a:schemeClr val="bg1">
                    <a:lumMod val="50000"/>
                  </a:schemeClr>
                </a:solidFill>
                <a:hlinkClick r:id="rId18" action="ppaction://hlinksldjump"/>
              </a:rPr>
              <a:t>Evaluations</a:t>
            </a:r>
            <a:endParaRPr lang="fr-FR" sz="1050" b="1" dirty="0">
              <a:solidFill>
                <a:schemeClr val="bg1">
                  <a:lumMod val="50000"/>
                </a:schemeClr>
              </a:solidFill>
            </a:endParaRPr>
          </a:p>
        </p:txBody>
      </p:sp>
      <p:sp>
        <p:nvSpPr>
          <p:cNvPr id="229" name="ZoneTexte 228"/>
          <p:cNvSpPr txBox="1"/>
          <p:nvPr/>
        </p:nvSpPr>
        <p:spPr>
          <a:xfrm>
            <a:off x="142844" y="4667588"/>
            <a:ext cx="1000132" cy="261610"/>
          </a:xfrm>
          <a:prstGeom prst="rect">
            <a:avLst/>
          </a:prstGeom>
          <a:noFill/>
        </p:spPr>
        <p:txBody>
          <a:bodyPr wrap="square" rtlCol="0">
            <a:spAutoFit/>
          </a:bodyPr>
          <a:lstStyle/>
          <a:p>
            <a:r>
              <a:rPr lang="fr-FR" sz="1050" b="1" dirty="0" smtClean="0">
                <a:hlinkClick r:id="rId19" action="ppaction://hlinksldjump"/>
              </a:rPr>
              <a:t>Publications</a:t>
            </a:r>
            <a:endParaRPr lang="fr-FR" sz="1050" b="1" dirty="0"/>
          </a:p>
        </p:txBody>
      </p:sp>
      <p:sp>
        <p:nvSpPr>
          <p:cNvPr id="230" name="Rectangle 229"/>
          <p:cNvSpPr/>
          <p:nvPr/>
        </p:nvSpPr>
        <p:spPr>
          <a:xfrm>
            <a:off x="142844" y="5366579"/>
            <a:ext cx="963918" cy="276999"/>
          </a:xfrm>
          <a:prstGeom prst="rect">
            <a:avLst/>
          </a:prstGeom>
        </p:spPr>
        <p:txBody>
          <a:bodyPr wrap="none">
            <a:spAutoFit/>
          </a:bodyPr>
          <a:lstStyle/>
          <a:p>
            <a:pPr lvl="0"/>
            <a:r>
              <a:rPr lang="fr-FR" sz="1200" b="1" dirty="0" smtClean="0">
                <a:solidFill>
                  <a:prstClr val="white">
                    <a:lumMod val="50000"/>
                  </a:prstClr>
                </a:solidFill>
                <a:hlinkClick r:id="rId6" action="ppaction://hlinksldjump"/>
              </a:rPr>
              <a:t>Statistiques </a:t>
            </a:r>
            <a:endParaRPr lang="fr-FR" sz="1200" b="1" dirty="0">
              <a:solidFill>
                <a:prstClr val="white">
                  <a:lumMod val="50000"/>
                </a:prstClr>
              </a:solidFill>
            </a:endParaRPr>
          </a:p>
        </p:txBody>
      </p:sp>
      <p:pic>
        <p:nvPicPr>
          <p:cNvPr id="231" name="Picture 2" descr="Khayreddine Bounabi"/>
          <p:cNvPicPr>
            <a:picLocks noChangeAspect="1" noChangeArrowheads="1"/>
          </p:cNvPicPr>
          <p:nvPr/>
        </p:nvPicPr>
        <p:blipFill>
          <a:blip r:embed="rId4"/>
          <a:srcRect/>
          <a:stretch>
            <a:fillRect/>
          </a:stretch>
        </p:blipFill>
        <p:spPr bwMode="auto">
          <a:xfrm>
            <a:off x="214283" y="1571611"/>
            <a:ext cx="1143008" cy="1143011"/>
          </a:xfrm>
          <a:prstGeom prst="rect">
            <a:avLst/>
          </a:prstGeom>
          <a:noFill/>
        </p:spPr>
      </p:pic>
      <p:sp>
        <p:nvSpPr>
          <p:cNvPr id="232" name="ZoneTexte 231"/>
          <p:cNvSpPr txBox="1"/>
          <p:nvPr/>
        </p:nvSpPr>
        <p:spPr>
          <a:xfrm>
            <a:off x="71406" y="3143248"/>
            <a:ext cx="1643074" cy="1292662"/>
          </a:xfrm>
          <a:prstGeom prst="rect">
            <a:avLst/>
          </a:prstGeom>
          <a:noFill/>
        </p:spPr>
        <p:txBody>
          <a:bodyPr wrap="square" rtlCol="0">
            <a:spAutoFit/>
          </a:bodyPr>
          <a:lstStyle/>
          <a:p>
            <a:r>
              <a:rPr lang="fr-FR" sz="1100" dirty="0" smtClean="0">
                <a:solidFill>
                  <a:schemeClr val="tx1">
                    <a:lumMod val="65000"/>
                    <a:lumOff val="35000"/>
                  </a:schemeClr>
                </a:solidFill>
              </a:rPr>
              <a:t>26</a:t>
            </a:r>
            <a:r>
              <a:rPr lang="fr-FR" sz="1200" dirty="0" smtClean="0"/>
              <a:t> </a:t>
            </a:r>
            <a:r>
              <a:rPr lang="fr-FR" sz="1100" dirty="0" smtClean="0">
                <a:solidFill>
                  <a:schemeClr val="tx1">
                    <a:lumMod val="65000"/>
                    <a:lumOff val="35000"/>
                  </a:schemeClr>
                </a:solidFill>
              </a:rPr>
              <a:t>ans </a:t>
            </a:r>
          </a:p>
          <a:p>
            <a:r>
              <a:rPr lang="fr-FR" sz="1100" dirty="0" smtClean="0">
                <a:solidFill>
                  <a:schemeClr val="tx1">
                    <a:lumMod val="65000"/>
                    <a:lumOff val="35000"/>
                  </a:schemeClr>
                </a:solidFill>
              </a:rPr>
              <a:t>D’Orléans</a:t>
            </a:r>
          </a:p>
          <a:p>
            <a:r>
              <a:rPr lang="fr-FR" sz="1100" dirty="0" smtClean="0">
                <a:solidFill>
                  <a:schemeClr val="tx1">
                    <a:lumMod val="65000"/>
                    <a:lumOff val="35000"/>
                  </a:schemeClr>
                </a:solidFill>
              </a:rPr>
              <a:t>Célibataire</a:t>
            </a:r>
          </a:p>
          <a:p>
            <a:endParaRPr lang="fr-FR" sz="1100" dirty="0" smtClean="0">
              <a:solidFill>
                <a:schemeClr val="tx1">
                  <a:lumMod val="65000"/>
                  <a:lumOff val="35000"/>
                </a:schemeClr>
              </a:solidFill>
            </a:endParaRPr>
          </a:p>
          <a:p>
            <a:r>
              <a:rPr lang="fr-FR" sz="1100" dirty="0" smtClean="0">
                <a:solidFill>
                  <a:schemeClr val="tx1">
                    <a:lumMod val="65000"/>
                    <a:lumOff val="35000"/>
                  </a:schemeClr>
                </a:solidFill>
              </a:rPr>
              <a:t>Statu : Bien Vue </a:t>
            </a:r>
          </a:p>
          <a:p>
            <a:r>
              <a:rPr lang="fr-FR" sz="1100" dirty="0" smtClean="0">
                <a:solidFill>
                  <a:schemeClr val="tx1">
                    <a:lumMod val="65000"/>
                    <a:lumOff val="35000"/>
                  </a:schemeClr>
                </a:solidFill>
              </a:rPr>
              <a:t>Envers les autres : pas sympa</a:t>
            </a:r>
            <a:endParaRPr lang="fr-FR" sz="1200" dirty="0"/>
          </a:p>
        </p:txBody>
      </p:sp>
      <p:sp>
        <p:nvSpPr>
          <p:cNvPr id="233" name="Rectangle 232"/>
          <p:cNvSpPr/>
          <p:nvPr/>
        </p:nvSpPr>
        <p:spPr>
          <a:xfrm>
            <a:off x="0" y="1357298"/>
            <a:ext cx="9144000" cy="5500702"/>
          </a:xfrm>
          <a:prstGeom prst="rect">
            <a:avLst/>
          </a:prstGeom>
          <a:solidFill>
            <a:schemeClr val="tx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4" name="Rectangle 233"/>
          <p:cNvSpPr/>
          <p:nvPr/>
        </p:nvSpPr>
        <p:spPr>
          <a:xfrm>
            <a:off x="1928826" y="1428735"/>
            <a:ext cx="4857784" cy="52864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5" name="Rectangle 234"/>
          <p:cNvSpPr/>
          <p:nvPr/>
        </p:nvSpPr>
        <p:spPr>
          <a:xfrm>
            <a:off x="6786610" y="1430994"/>
            <a:ext cx="2071670" cy="5284154"/>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6" name="Rectangle 235"/>
          <p:cNvSpPr/>
          <p:nvPr/>
        </p:nvSpPr>
        <p:spPr>
          <a:xfrm>
            <a:off x="6858080" y="2401478"/>
            <a:ext cx="1857356" cy="2286016"/>
          </a:xfrm>
          <a:prstGeom prst="rect">
            <a:avLst/>
          </a:prstGeom>
          <a:solidFill>
            <a:schemeClr val="accent1">
              <a:alpha val="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7" name="Rectangle à coins arrondis 236"/>
          <p:cNvSpPr/>
          <p:nvPr/>
        </p:nvSpPr>
        <p:spPr>
          <a:xfrm>
            <a:off x="3571900" y="6215081"/>
            <a:ext cx="2714644"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238" name="Ellipse 237"/>
          <p:cNvSpPr/>
          <p:nvPr/>
        </p:nvSpPr>
        <p:spPr>
          <a:xfrm>
            <a:off x="4786346" y="4929197"/>
            <a:ext cx="357190" cy="35719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smtClean="0"/>
              <a:t>5</a:t>
            </a:r>
            <a:endParaRPr lang="fr-FR" sz="1400" dirty="0"/>
          </a:p>
        </p:txBody>
      </p:sp>
      <p:pic>
        <p:nvPicPr>
          <p:cNvPr id="239" name="Picture 2"/>
          <p:cNvPicPr>
            <a:picLocks noChangeAspect="1" noChangeArrowheads="1"/>
          </p:cNvPicPr>
          <p:nvPr/>
        </p:nvPicPr>
        <p:blipFill>
          <a:blip r:embed="rId20" cstate="print"/>
          <a:srcRect l="20315" t="11719" r="33016" b="9179"/>
          <a:stretch>
            <a:fillRect/>
          </a:stretch>
        </p:blipFill>
        <p:spPr bwMode="auto">
          <a:xfrm>
            <a:off x="3000396" y="2367513"/>
            <a:ext cx="2500330" cy="2382667"/>
          </a:xfrm>
          <a:prstGeom prst="rect">
            <a:avLst/>
          </a:prstGeom>
          <a:noFill/>
          <a:ln w="9525">
            <a:noFill/>
            <a:miter lim="800000"/>
            <a:headEnd/>
            <a:tailEnd/>
          </a:ln>
          <a:effectLst/>
        </p:spPr>
      </p:pic>
      <p:pic>
        <p:nvPicPr>
          <p:cNvPr id="240" name="Picture 2" descr="Khayreddine Bounabi"/>
          <p:cNvPicPr>
            <a:picLocks noChangeAspect="1" noChangeArrowheads="1"/>
          </p:cNvPicPr>
          <p:nvPr/>
        </p:nvPicPr>
        <p:blipFill>
          <a:blip r:embed="rId21" cstate="print"/>
          <a:srcRect/>
          <a:stretch>
            <a:fillRect/>
          </a:stretch>
        </p:blipFill>
        <p:spPr bwMode="auto">
          <a:xfrm>
            <a:off x="2000264" y="1643049"/>
            <a:ext cx="357189" cy="357190"/>
          </a:xfrm>
          <a:prstGeom prst="rect">
            <a:avLst/>
          </a:prstGeom>
          <a:noFill/>
        </p:spPr>
      </p:pic>
      <p:sp>
        <p:nvSpPr>
          <p:cNvPr id="241" name="ZoneTexte 240"/>
          <p:cNvSpPr txBox="1"/>
          <p:nvPr/>
        </p:nvSpPr>
        <p:spPr>
          <a:xfrm>
            <a:off x="2500330" y="1643049"/>
            <a:ext cx="2857520" cy="276999"/>
          </a:xfrm>
          <a:prstGeom prst="rect">
            <a:avLst/>
          </a:prstGeom>
          <a:noFill/>
        </p:spPr>
        <p:txBody>
          <a:bodyPr wrap="square" rtlCol="0">
            <a:spAutoFit/>
          </a:bodyPr>
          <a:lstStyle/>
          <a:p>
            <a:r>
              <a:rPr lang="fr-FR" sz="1200" dirty="0" smtClean="0">
                <a:solidFill>
                  <a:schemeClr val="bg1"/>
                </a:solidFill>
              </a:rPr>
              <a:t>Nom d’utilisateur quelconque </a:t>
            </a:r>
            <a:endParaRPr lang="fr-FR" sz="1200" dirty="0">
              <a:solidFill>
                <a:schemeClr val="bg1"/>
              </a:solidFill>
            </a:endParaRPr>
          </a:p>
        </p:txBody>
      </p:sp>
      <p:sp>
        <p:nvSpPr>
          <p:cNvPr id="242" name="Ellipse 241"/>
          <p:cNvSpPr/>
          <p:nvPr/>
        </p:nvSpPr>
        <p:spPr>
          <a:xfrm>
            <a:off x="3643338" y="5509453"/>
            <a:ext cx="357190" cy="35719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00" dirty="0" smtClean="0"/>
              <a:t>1</a:t>
            </a:r>
            <a:endParaRPr lang="fr-FR" sz="1400" dirty="0"/>
          </a:p>
        </p:txBody>
      </p:sp>
      <p:sp>
        <p:nvSpPr>
          <p:cNvPr id="243" name="Ellipse 242"/>
          <p:cNvSpPr/>
          <p:nvPr/>
        </p:nvSpPr>
        <p:spPr>
          <a:xfrm>
            <a:off x="4214842" y="5509453"/>
            <a:ext cx="357190" cy="35719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00" dirty="0"/>
              <a:t>2</a:t>
            </a:r>
          </a:p>
        </p:txBody>
      </p:sp>
      <p:sp>
        <p:nvSpPr>
          <p:cNvPr id="244" name="Ellipse 243"/>
          <p:cNvSpPr/>
          <p:nvPr/>
        </p:nvSpPr>
        <p:spPr>
          <a:xfrm>
            <a:off x="5357850" y="5509453"/>
            <a:ext cx="357190" cy="35719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smtClean="0"/>
              <a:t>4</a:t>
            </a:r>
            <a:endParaRPr lang="fr-FR" sz="1400" dirty="0"/>
          </a:p>
        </p:txBody>
      </p:sp>
      <p:sp>
        <p:nvSpPr>
          <p:cNvPr id="245" name="Ellipse 244"/>
          <p:cNvSpPr/>
          <p:nvPr/>
        </p:nvSpPr>
        <p:spPr>
          <a:xfrm>
            <a:off x="4786346" y="5509453"/>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00" dirty="0" smtClean="0"/>
              <a:t>3</a:t>
            </a:r>
            <a:endParaRPr lang="fr-FR" sz="1400" dirty="0"/>
          </a:p>
        </p:txBody>
      </p:sp>
      <p:sp>
        <p:nvSpPr>
          <p:cNvPr id="246" name="Ellipse 245"/>
          <p:cNvSpPr/>
          <p:nvPr/>
        </p:nvSpPr>
        <p:spPr>
          <a:xfrm>
            <a:off x="5929354" y="5509453"/>
            <a:ext cx="357190" cy="35719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smtClean="0"/>
              <a:t>5</a:t>
            </a:r>
            <a:endParaRPr lang="fr-FR" sz="1400" dirty="0"/>
          </a:p>
        </p:txBody>
      </p:sp>
      <p:sp>
        <p:nvSpPr>
          <p:cNvPr id="247" name="ZoneTexte 246"/>
          <p:cNvSpPr txBox="1"/>
          <p:nvPr/>
        </p:nvSpPr>
        <p:spPr>
          <a:xfrm>
            <a:off x="2143140" y="5497312"/>
            <a:ext cx="1131102" cy="646331"/>
          </a:xfrm>
          <a:prstGeom prst="rect">
            <a:avLst/>
          </a:prstGeom>
          <a:noFill/>
        </p:spPr>
        <p:txBody>
          <a:bodyPr wrap="square" rtlCol="0">
            <a:spAutoFit/>
          </a:bodyPr>
          <a:lstStyle/>
          <a:p>
            <a:r>
              <a:rPr lang="fr-FR" sz="1200" b="1" dirty="0" smtClean="0">
                <a:solidFill>
                  <a:schemeClr val="bg1"/>
                </a:solidFill>
              </a:rPr>
              <a:t>La couleur des chevaux </a:t>
            </a:r>
          </a:p>
          <a:p>
            <a:endParaRPr lang="fr-FR" sz="1200" b="1" dirty="0">
              <a:solidFill>
                <a:schemeClr val="bg1"/>
              </a:solidFill>
            </a:endParaRPr>
          </a:p>
        </p:txBody>
      </p:sp>
      <p:sp>
        <p:nvSpPr>
          <p:cNvPr id="248" name="ZoneTexte 247"/>
          <p:cNvSpPr txBox="1"/>
          <p:nvPr/>
        </p:nvSpPr>
        <p:spPr>
          <a:xfrm>
            <a:off x="3643338" y="4929197"/>
            <a:ext cx="2357454" cy="307777"/>
          </a:xfrm>
          <a:prstGeom prst="rect">
            <a:avLst/>
          </a:prstGeom>
          <a:noFill/>
        </p:spPr>
        <p:txBody>
          <a:bodyPr wrap="square" rtlCol="0">
            <a:spAutoFit/>
          </a:bodyPr>
          <a:lstStyle/>
          <a:p>
            <a:r>
              <a:rPr lang="fr-FR" sz="1400" dirty="0" smtClean="0">
                <a:solidFill>
                  <a:schemeClr val="bg1"/>
                </a:solidFill>
              </a:rPr>
              <a:t>Votre  note :</a:t>
            </a:r>
            <a:endParaRPr lang="fr-FR" sz="1400" dirty="0">
              <a:solidFill>
                <a:schemeClr val="bg1"/>
              </a:solidFill>
            </a:endParaRPr>
          </a:p>
        </p:txBody>
      </p:sp>
      <p:sp>
        <p:nvSpPr>
          <p:cNvPr id="249" name="ZoneTexte 248"/>
          <p:cNvSpPr txBox="1"/>
          <p:nvPr/>
        </p:nvSpPr>
        <p:spPr>
          <a:xfrm>
            <a:off x="5357850" y="4929198"/>
            <a:ext cx="928694" cy="307777"/>
          </a:xfrm>
          <a:prstGeom prst="rect">
            <a:avLst/>
          </a:prstGeom>
          <a:noFill/>
        </p:spPr>
        <p:txBody>
          <a:bodyPr wrap="square" rtlCol="0">
            <a:spAutoFit/>
          </a:bodyPr>
          <a:lstStyle/>
          <a:p>
            <a:r>
              <a:rPr lang="fr-FR" sz="1400" dirty="0" smtClean="0">
                <a:solidFill>
                  <a:schemeClr val="bg1"/>
                </a:solidFill>
              </a:rPr>
              <a:t>Modifier</a:t>
            </a:r>
            <a:endParaRPr lang="fr-FR" sz="1400" dirty="0">
              <a:solidFill>
                <a:schemeClr val="bg1"/>
              </a:solidFill>
            </a:endParaRPr>
          </a:p>
        </p:txBody>
      </p:sp>
      <p:sp>
        <p:nvSpPr>
          <p:cNvPr id="250" name="ZoneTexte 249"/>
          <p:cNvSpPr txBox="1"/>
          <p:nvPr/>
        </p:nvSpPr>
        <p:spPr>
          <a:xfrm>
            <a:off x="2143140" y="6215081"/>
            <a:ext cx="1285884" cy="276999"/>
          </a:xfrm>
          <a:prstGeom prst="rect">
            <a:avLst/>
          </a:prstGeom>
          <a:noFill/>
        </p:spPr>
        <p:txBody>
          <a:bodyPr wrap="square" rtlCol="0">
            <a:spAutoFit/>
          </a:bodyPr>
          <a:lstStyle/>
          <a:p>
            <a:r>
              <a:rPr lang="fr-FR" sz="1200" b="1" dirty="0" smtClean="0">
                <a:solidFill>
                  <a:schemeClr val="bg1"/>
                </a:solidFill>
              </a:rPr>
              <a:t>Commentaire </a:t>
            </a:r>
            <a:endParaRPr lang="fr-FR" sz="1200" b="1" dirty="0">
              <a:solidFill>
                <a:schemeClr val="bg1"/>
              </a:solidFill>
            </a:endParaRPr>
          </a:p>
        </p:txBody>
      </p:sp>
      <p:sp>
        <p:nvSpPr>
          <p:cNvPr id="251" name="ZoneTexte 250"/>
          <p:cNvSpPr txBox="1"/>
          <p:nvPr/>
        </p:nvSpPr>
        <p:spPr>
          <a:xfrm>
            <a:off x="2143140" y="4929197"/>
            <a:ext cx="1285884" cy="276999"/>
          </a:xfrm>
          <a:prstGeom prst="rect">
            <a:avLst/>
          </a:prstGeom>
          <a:noFill/>
        </p:spPr>
        <p:txBody>
          <a:bodyPr wrap="square" rtlCol="0">
            <a:spAutoFit/>
          </a:bodyPr>
          <a:lstStyle/>
          <a:p>
            <a:r>
              <a:rPr lang="fr-FR" sz="1200" b="1" dirty="0" smtClean="0">
                <a:solidFill>
                  <a:schemeClr val="bg1"/>
                </a:solidFill>
              </a:rPr>
              <a:t>Ma Coiffure</a:t>
            </a:r>
            <a:endParaRPr lang="fr-FR" sz="1200" b="1" dirty="0">
              <a:solidFill>
                <a:schemeClr val="bg1"/>
              </a:solidFill>
            </a:endParaRPr>
          </a:p>
        </p:txBody>
      </p:sp>
      <p:sp>
        <p:nvSpPr>
          <p:cNvPr id="252" name="ZoneTexte 251"/>
          <p:cNvSpPr txBox="1"/>
          <p:nvPr/>
        </p:nvSpPr>
        <p:spPr>
          <a:xfrm>
            <a:off x="6929486" y="2008992"/>
            <a:ext cx="1928794" cy="276999"/>
          </a:xfrm>
          <a:prstGeom prst="rect">
            <a:avLst/>
          </a:prstGeom>
          <a:noFill/>
        </p:spPr>
        <p:txBody>
          <a:bodyPr wrap="square" rtlCol="0">
            <a:spAutoFit/>
          </a:bodyPr>
          <a:lstStyle/>
          <a:p>
            <a:r>
              <a:rPr lang="fr-FR" sz="1200" dirty="0" smtClean="0">
                <a:solidFill>
                  <a:schemeClr val="tx1">
                    <a:lumMod val="65000"/>
                    <a:lumOff val="35000"/>
                  </a:schemeClr>
                </a:solidFill>
              </a:rPr>
              <a:t>Obtenir le lien de la photo</a:t>
            </a:r>
            <a:endParaRPr lang="fr-FR" sz="1200" dirty="0">
              <a:solidFill>
                <a:schemeClr val="tx1">
                  <a:lumMod val="65000"/>
                  <a:lumOff val="35000"/>
                </a:schemeClr>
              </a:solidFill>
            </a:endParaRPr>
          </a:p>
        </p:txBody>
      </p:sp>
      <p:sp>
        <p:nvSpPr>
          <p:cNvPr id="253" name="ZoneTexte 252"/>
          <p:cNvSpPr txBox="1"/>
          <p:nvPr/>
        </p:nvSpPr>
        <p:spPr>
          <a:xfrm>
            <a:off x="6929486" y="2401478"/>
            <a:ext cx="1714512" cy="276999"/>
          </a:xfrm>
          <a:prstGeom prst="rect">
            <a:avLst/>
          </a:prstGeom>
          <a:noFill/>
        </p:spPr>
        <p:txBody>
          <a:bodyPr wrap="square" rtlCol="0">
            <a:spAutoFit/>
          </a:bodyPr>
          <a:lstStyle/>
          <a:p>
            <a:r>
              <a:rPr lang="fr-FR" sz="1200" dirty="0" smtClean="0">
                <a:solidFill>
                  <a:schemeClr val="tx1">
                    <a:lumMod val="65000"/>
                    <a:lumOff val="35000"/>
                  </a:schemeClr>
                </a:solidFill>
              </a:rPr>
              <a:t>Statistiques de fichier</a:t>
            </a:r>
            <a:endParaRPr lang="fr-FR" sz="1200" dirty="0">
              <a:solidFill>
                <a:schemeClr val="tx1">
                  <a:lumMod val="65000"/>
                  <a:lumOff val="35000"/>
                </a:schemeClr>
              </a:solidFill>
            </a:endParaRPr>
          </a:p>
        </p:txBody>
      </p:sp>
      <p:sp>
        <p:nvSpPr>
          <p:cNvPr id="254" name="Rectangle 253"/>
          <p:cNvSpPr/>
          <p:nvPr/>
        </p:nvSpPr>
        <p:spPr>
          <a:xfrm>
            <a:off x="7000924" y="2758668"/>
            <a:ext cx="285752" cy="214314"/>
          </a:xfrm>
          <a:prstGeom prst="rect">
            <a:avLst/>
          </a:prstGeom>
          <a:gradFill>
            <a:gsLst>
              <a:gs pos="0">
                <a:srgbClr val="FF0000"/>
              </a:gs>
              <a:gs pos="80000">
                <a:schemeClr val="accent6">
                  <a:shade val="93000"/>
                  <a:satMod val="130000"/>
                </a:schemeClr>
              </a:gs>
              <a:gs pos="100000">
                <a:schemeClr val="accent6">
                  <a:shade val="94000"/>
                  <a:satMod val="135000"/>
                </a:schemeClr>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5" name="Rectangle 254"/>
          <p:cNvSpPr/>
          <p:nvPr/>
        </p:nvSpPr>
        <p:spPr>
          <a:xfrm>
            <a:off x="7000924" y="3044420"/>
            <a:ext cx="142876" cy="214314"/>
          </a:xfrm>
          <a:prstGeom prst="rect">
            <a:avLst/>
          </a:prstGeom>
          <a:gradFill>
            <a:gsLst>
              <a:gs pos="0">
                <a:srgbClr val="FF6600"/>
              </a:gs>
              <a:gs pos="80000">
                <a:schemeClr val="accent6">
                  <a:shade val="93000"/>
                  <a:satMod val="130000"/>
                </a:schemeClr>
              </a:gs>
              <a:gs pos="100000">
                <a:schemeClr val="accent6">
                  <a:shade val="94000"/>
                  <a:satMod val="135000"/>
                </a:schemeClr>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6" name="Rectangle 255"/>
          <p:cNvSpPr/>
          <p:nvPr/>
        </p:nvSpPr>
        <p:spPr>
          <a:xfrm>
            <a:off x="7000924" y="3330172"/>
            <a:ext cx="714380" cy="214314"/>
          </a:xfrm>
          <a:prstGeom prst="rect">
            <a:avLst/>
          </a:prstGeom>
          <a:gradFill>
            <a:gsLst>
              <a:gs pos="0">
                <a:srgbClr val="FFFF00"/>
              </a:gs>
              <a:gs pos="80000">
                <a:schemeClr val="accent6">
                  <a:shade val="93000"/>
                  <a:satMod val="130000"/>
                </a:schemeClr>
              </a:gs>
              <a:gs pos="100000">
                <a:schemeClr val="accent6">
                  <a:shade val="94000"/>
                  <a:satMod val="135000"/>
                </a:schemeClr>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7" name="Rectangle 256"/>
          <p:cNvSpPr/>
          <p:nvPr/>
        </p:nvSpPr>
        <p:spPr>
          <a:xfrm>
            <a:off x="7000924" y="3640066"/>
            <a:ext cx="142876" cy="214314"/>
          </a:xfrm>
          <a:prstGeom prst="rect">
            <a:avLst/>
          </a:prstGeom>
          <a:gradFill>
            <a:gsLst>
              <a:gs pos="0">
                <a:srgbClr val="66FF33"/>
              </a:gs>
              <a:gs pos="80000">
                <a:schemeClr val="accent6">
                  <a:shade val="93000"/>
                  <a:satMod val="130000"/>
                </a:schemeClr>
              </a:gs>
              <a:gs pos="100000">
                <a:schemeClr val="accent6">
                  <a:shade val="94000"/>
                  <a:satMod val="135000"/>
                </a:schemeClr>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8" name="Rectangle 257"/>
          <p:cNvSpPr/>
          <p:nvPr/>
        </p:nvSpPr>
        <p:spPr>
          <a:xfrm>
            <a:off x="7000924" y="3973114"/>
            <a:ext cx="1071570" cy="214314"/>
          </a:xfrm>
          <a:prstGeom prst="rect">
            <a:avLst/>
          </a:prstGeom>
          <a:gradFill>
            <a:gsLst>
              <a:gs pos="0">
                <a:schemeClr val="accent1">
                  <a:lumMod val="50000"/>
                </a:schemeClr>
              </a:gs>
              <a:gs pos="80000">
                <a:schemeClr val="accent6">
                  <a:shade val="93000"/>
                  <a:satMod val="130000"/>
                </a:schemeClr>
              </a:gs>
              <a:gs pos="100000">
                <a:schemeClr val="accent6">
                  <a:shade val="94000"/>
                  <a:satMod val="135000"/>
                </a:schemeClr>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9" name="ZoneTexte 258"/>
          <p:cNvSpPr txBox="1"/>
          <p:nvPr/>
        </p:nvSpPr>
        <p:spPr>
          <a:xfrm>
            <a:off x="6786610" y="2711372"/>
            <a:ext cx="285752" cy="261610"/>
          </a:xfrm>
          <a:prstGeom prst="rect">
            <a:avLst/>
          </a:prstGeom>
          <a:noFill/>
        </p:spPr>
        <p:txBody>
          <a:bodyPr wrap="square" rtlCol="0">
            <a:spAutoFit/>
          </a:bodyPr>
          <a:lstStyle/>
          <a:p>
            <a:r>
              <a:rPr lang="fr-FR" sz="1100" dirty="0" smtClean="0">
                <a:solidFill>
                  <a:schemeClr val="bg1">
                    <a:lumMod val="95000"/>
                  </a:schemeClr>
                </a:solidFill>
              </a:rPr>
              <a:t>1</a:t>
            </a:r>
            <a:endParaRPr lang="fr-FR" sz="1100" dirty="0">
              <a:solidFill>
                <a:schemeClr val="bg1">
                  <a:lumMod val="95000"/>
                </a:schemeClr>
              </a:solidFill>
            </a:endParaRPr>
          </a:p>
        </p:txBody>
      </p:sp>
      <p:sp>
        <p:nvSpPr>
          <p:cNvPr id="260" name="ZoneTexte 259"/>
          <p:cNvSpPr txBox="1"/>
          <p:nvPr/>
        </p:nvSpPr>
        <p:spPr>
          <a:xfrm>
            <a:off x="6786610" y="3068562"/>
            <a:ext cx="285752" cy="261610"/>
          </a:xfrm>
          <a:prstGeom prst="rect">
            <a:avLst/>
          </a:prstGeom>
          <a:noFill/>
        </p:spPr>
        <p:txBody>
          <a:bodyPr wrap="square" rtlCol="0">
            <a:spAutoFit/>
          </a:bodyPr>
          <a:lstStyle/>
          <a:p>
            <a:r>
              <a:rPr lang="fr-FR" sz="1100" dirty="0" smtClean="0">
                <a:solidFill>
                  <a:schemeClr val="bg1">
                    <a:lumMod val="95000"/>
                  </a:schemeClr>
                </a:solidFill>
              </a:rPr>
              <a:t>2</a:t>
            </a:r>
            <a:endParaRPr lang="fr-FR" sz="1100" dirty="0">
              <a:solidFill>
                <a:schemeClr val="bg1">
                  <a:lumMod val="95000"/>
                </a:schemeClr>
              </a:solidFill>
            </a:endParaRPr>
          </a:p>
        </p:txBody>
      </p:sp>
      <p:sp>
        <p:nvSpPr>
          <p:cNvPr id="261" name="ZoneTexte 260"/>
          <p:cNvSpPr txBox="1"/>
          <p:nvPr/>
        </p:nvSpPr>
        <p:spPr>
          <a:xfrm>
            <a:off x="6786610" y="3354314"/>
            <a:ext cx="285752" cy="261610"/>
          </a:xfrm>
          <a:prstGeom prst="rect">
            <a:avLst/>
          </a:prstGeom>
          <a:noFill/>
        </p:spPr>
        <p:txBody>
          <a:bodyPr wrap="square" rtlCol="0">
            <a:spAutoFit/>
          </a:bodyPr>
          <a:lstStyle/>
          <a:p>
            <a:r>
              <a:rPr lang="fr-FR" sz="1100" dirty="0" smtClean="0">
                <a:solidFill>
                  <a:schemeClr val="bg1">
                    <a:lumMod val="95000"/>
                  </a:schemeClr>
                </a:solidFill>
              </a:rPr>
              <a:t>3</a:t>
            </a:r>
            <a:endParaRPr lang="fr-FR" sz="1100" dirty="0">
              <a:solidFill>
                <a:schemeClr val="bg1">
                  <a:lumMod val="95000"/>
                </a:schemeClr>
              </a:solidFill>
            </a:endParaRPr>
          </a:p>
        </p:txBody>
      </p:sp>
      <p:sp>
        <p:nvSpPr>
          <p:cNvPr id="262" name="ZoneTexte 261"/>
          <p:cNvSpPr txBox="1"/>
          <p:nvPr/>
        </p:nvSpPr>
        <p:spPr>
          <a:xfrm>
            <a:off x="6786610" y="3640066"/>
            <a:ext cx="285752" cy="261610"/>
          </a:xfrm>
          <a:prstGeom prst="rect">
            <a:avLst/>
          </a:prstGeom>
          <a:noFill/>
        </p:spPr>
        <p:txBody>
          <a:bodyPr wrap="square" rtlCol="0">
            <a:spAutoFit/>
          </a:bodyPr>
          <a:lstStyle/>
          <a:p>
            <a:r>
              <a:rPr lang="fr-FR" sz="1100" dirty="0" smtClean="0">
                <a:solidFill>
                  <a:schemeClr val="bg1">
                    <a:lumMod val="95000"/>
                  </a:schemeClr>
                </a:solidFill>
              </a:rPr>
              <a:t>4</a:t>
            </a:r>
            <a:endParaRPr lang="fr-FR" sz="1100" dirty="0">
              <a:solidFill>
                <a:schemeClr val="bg1">
                  <a:lumMod val="95000"/>
                </a:schemeClr>
              </a:solidFill>
            </a:endParaRPr>
          </a:p>
        </p:txBody>
      </p:sp>
      <p:sp>
        <p:nvSpPr>
          <p:cNvPr id="263" name="ZoneTexte 262"/>
          <p:cNvSpPr txBox="1"/>
          <p:nvPr/>
        </p:nvSpPr>
        <p:spPr>
          <a:xfrm>
            <a:off x="6786610" y="3925818"/>
            <a:ext cx="285752" cy="261610"/>
          </a:xfrm>
          <a:prstGeom prst="rect">
            <a:avLst/>
          </a:prstGeom>
          <a:noFill/>
        </p:spPr>
        <p:txBody>
          <a:bodyPr wrap="square" rtlCol="0">
            <a:spAutoFit/>
          </a:bodyPr>
          <a:lstStyle/>
          <a:p>
            <a:r>
              <a:rPr lang="fr-FR" sz="1100" dirty="0" smtClean="0">
                <a:solidFill>
                  <a:schemeClr val="bg1">
                    <a:lumMod val="95000"/>
                  </a:schemeClr>
                </a:solidFill>
              </a:rPr>
              <a:t>5</a:t>
            </a:r>
            <a:endParaRPr lang="fr-FR" sz="1100" dirty="0">
              <a:solidFill>
                <a:schemeClr val="bg1">
                  <a:lumMod val="95000"/>
                </a:schemeClr>
              </a:solidFill>
            </a:endParaRPr>
          </a:p>
        </p:txBody>
      </p:sp>
      <p:sp>
        <p:nvSpPr>
          <p:cNvPr id="264" name="ZoneTexte 263"/>
          <p:cNvSpPr txBox="1"/>
          <p:nvPr/>
        </p:nvSpPr>
        <p:spPr>
          <a:xfrm>
            <a:off x="8072494" y="2758668"/>
            <a:ext cx="571504" cy="261610"/>
          </a:xfrm>
          <a:prstGeom prst="rect">
            <a:avLst/>
          </a:prstGeom>
          <a:noFill/>
        </p:spPr>
        <p:txBody>
          <a:bodyPr wrap="square" rtlCol="0">
            <a:spAutoFit/>
          </a:bodyPr>
          <a:lstStyle/>
          <a:p>
            <a:r>
              <a:rPr lang="fr-FR" sz="1100" dirty="0" smtClean="0">
                <a:solidFill>
                  <a:schemeClr val="tx1">
                    <a:lumMod val="65000"/>
                    <a:lumOff val="35000"/>
                  </a:schemeClr>
                </a:solidFill>
              </a:rPr>
              <a:t>1 vote</a:t>
            </a:r>
            <a:endParaRPr lang="fr-FR" sz="1100" dirty="0">
              <a:solidFill>
                <a:schemeClr val="tx1">
                  <a:lumMod val="65000"/>
                  <a:lumOff val="35000"/>
                </a:schemeClr>
              </a:solidFill>
            </a:endParaRPr>
          </a:p>
        </p:txBody>
      </p:sp>
      <p:sp>
        <p:nvSpPr>
          <p:cNvPr id="265" name="ZoneTexte 264"/>
          <p:cNvSpPr txBox="1"/>
          <p:nvPr/>
        </p:nvSpPr>
        <p:spPr>
          <a:xfrm>
            <a:off x="8072494" y="3068562"/>
            <a:ext cx="571504" cy="261610"/>
          </a:xfrm>
          <a:prstGeom prst="rect">
            <a:avLst/>
          </a:prstGeom>
          <a:noFill/>
        </p:spPr>
        <p:txBody>
          <a:bodyPr wrap="square" rtlCol="0">
            <a:spAutoFit/>
          </a:bodyPr>
          <a:lstStyle/>
          <a:p>
            <a:r>
              <a:rPr lang="fr-FR" sz="1100" dirty="0" smtClean="0">
                <a:solidFill>
                  <a:schemeClr val="tx1">
                    <a:lumMod val="65000"/>
                    <a:lumOff val="35000"/>
                  </a:schemeClr>
                </a:solidFill>
              </a:rPr>
              <a:t>0 vote</a:t>
            </a:r>
            <a:endParaRPr lang="fr-FR" sz="1100" dirty="0">
              <a:solidFill>
                <a:schemeClr val="tx1">
                  <a:lumMod val="65000"/>
                  <a:lumOff val="35000"/>
                </a:schemeClr>
              </a:solidFill>
            </a:endParaRPr>
          </a:p>
        </p:txBody>
      </p:sp>
      <p:sp>
        <p:nvSpPr>
          <p:cNvPr id="266" name="ZoneTexte 265"/>
          <p:cNvSpPr txBox="1"/>
          <p:nvPr/>
        </p:nvSpPr>
        <p:spPr>
          <a:xfrm>
            <a:off x="8072526" y="3330172"/>
            <a:ext cx="714348" cy="261610"/>
          </a:xfrm>
          <a:prstGeom prst="rect">
            <a:avLst/>
          </a:prstGeom>
          <a:noFill/>
        </p:spPr>
        <p:txBody>
          <a:bodyPr wrap="square" rtlCol="0">
            <a:spAutoFit/>
          </a:bodyPr>
          <a:lstStyle/>
          <a:p>
            <a:r>
              <a:rPr lang="fr-FR" sz="1100" dirty="0" smtClean="0">
                <a:solidFill>
                  <a:schemeClr val="tx1">
                    <a:lumMod val="65000"/>
                    <a:lumOff val="35000"/>
                  </a:schemeClr>
                </a:solidFill>
              </a:rPr>
              <a:t>3 votes</a:t>
            </a:r>
            <a:endParaRPr lang="fr-FR" sz="1100" dirty="0">
              <a:solidFill>
                <a:schemeClr val="tx1">
                  <a:lumMod val="65000"/>
                  <a:lumOff val="35000"/>
                </a:schemeClr>
              </a:solidFill>
            </a:endParaRPr>
          </a:p>
        </p:txBody>
      </p:sp>
      <p:sp>
        <p:nvSpPr>
          <p:cNvPr id="267" name="ZoneTexte 266"/>
          <p:cNvSpPr txBox="1"/>
          <p:nvPr/>
        </p:nvSpPr>
        <p:spPr>
          <a:xfrm>
            <a:off x="8072494" y="3640066"/>
            <a:ext cx="571504" cy="261610"/>
          </a:xfrm>
          <a:prstGeom prst="rect">
            <a:avLst/>
          </a:prstGeom>
          <a:noFill/>
        </p:spPr>
        <p:txBody>
          <a:bodyPr wrap="square" rtlCol="0">
            <a:spAutoFit/>
          </a:bodyPr>
          <a:lstStyle/>
          <a:p>
            <a:r>
              <a:rPr lang="fr-FR" sz="1100" dirty="0" smtClean="0">
                <a:solidFill>
                  <a:schemeClr val="tx1">
                    <a:lumMod val="65000"/>
                    <a:lumOff val="35000"/>
                  </a:schemeClr>
                </a:solidFill>
              </a:rPr>
              <a:t>0 vote</a:t>
            </a:r>
            <a:endParaRPr lang="fr-FR" sz="1100" dirty="0">
              <a:solidFill>
                <a:schemeClr val="tx1">
                  <a:lumMod val="65000"/>
                  <a:lumOff val="35000"/>
                </a:schemeClr>
              </a:solidFill>
            </a:endParaRPr>
          </a:p>
        </p:txBody>
      </p:sp>
      <p:sp>
        <p:nvSpPr>
          <p:cNvPr id="268" name="ZoneTexte 267"/>
          <p:cNvSpPr txBox="1"/>
          <p:nvPr/>
        </p:nvSpPr>
        <p:spPr>
          <a:xfrm>
            <a:off x="8072494" y="3925818"/>
            <a:ext cx="714348" cy="261610"/>
          </a:xfrm>
          <a:prstGeom prst="rect">
            <a:avLst/>
          </a:prstGeom>
          <a:noFill/>
        </p:spPr>
        <p:txBody>
          <a:bodyPr wrap="square" rtlCol="0">
            <a:spAutoFit/>
          </a:bodyPr>
          <a:lstStyle/>
          <a:p>
            <a:r>
              <a:rPr lang="fr-FR" sz="1100" dirty="0" smtClean="0">
                <a:solidFill>
                  <a:schemeClr val="tx1">
                    <a:lumMod val="65000"/>
                    <a:lumOff val="35000"/>
                  </a:schemeClr>
                </a:solidFill>
              </a:rPr>
              <a:t>5 votes</a:t>
            </a:r>
            <a:endParaRPr lang="fr-FR" sz="1100" dirty="0">
              <a:solidFill>
                <a:schemeClr val="tx1">
                  <a:lumMod val="65000"/>
                  <a:lumOff val="35000"/>
                </a:schemeClr>
              </a:solidFill>
            </a:endParaRPr>
          </a:p>
        </p:txBody>
      </p:sp>
      <p:sp>
        <p:nvSpPr>
          <p:cNvPr id="269" name="ZoneTexte 268"/>
          <p:cNvSpPr txBox="1"/>
          <p:nvPr/>
        </p:nvSpPr>
        <p:spPr>
          <a:xfrm>
            <a:off x="6929486" y="4267619"/>
            <a:ext cx="1714480" cy="276999"/>
          </a:xfrm>
          <a:prstGeom prst="rect">
            <a:avLst/>
          </a:prstGeom>
          <a:noFill/>
        </p:spPr>
        <p:txBody>
          <a:bodyPr wrap="square" rtlCol="0">
            <a:spAutoFit/>
          </a:bodyPr>
          <a:lstStyle/>
          <a:p>
            <a:r>
              <a:rPr lang="fr-FR" sz="1200" dirty="0" smtClean="0">
                <a:solidFill>
                  <a:schemeClr val="tx1">
                    <a:lumMod val="65000"/>
                    <a:lumOff val="35000"/>
                  </a:schemeClr>
                </a:solidFill>
              </a:rPr>
              <a:t>Moyenne générale : x/5</a:t>
            </a:r>
            <a:endParaRPr lang="fr-FR" sz="1200" dirty="0">
              <a:solidFill>
                <a:schemeClr val="tx1">
                  <a:lumMod val="65000"/>
                  <a:lumOff val="35000"/>
                </a:schemeClr>
              </a:solidFill>
            </a:endParaRPr>
          </a:p>
        </p:txBody>
      </p:sp>
      <p:sp>
        <p:nvSpPr>
          <p:cNvPr id="270" name="ZoneTexte 269"/>
          <p:cNvSpPr txBox="1"/>
          <p:nvPr/>
        </p:nvSpPr>
        <p:spPr>
          <a:xfrm>
            <a:off x="6929486" y="1456124"/>
            <a:ext cx="1928794" cy="615553"/>
          </a:xfrm>
          <a:prstGeom prst="rect">
            <a:avLst/>
          </a:prstGeom>
          <a:noFill/>
        </p:spPr>
        <p:txBody>
          <a:bodyPr wrap="square" rtlCol="0">
            <a:spAutoFit/>
          </a:bodyPr>
          <a:lstStyle/>
          <a:p>
            <a:r>
              <a:rPr lang="fr-FR" sz="1200" dirty="0" smtClean="0">
                <a:solidFill>
                  <a:schemeClr val="tx1">
                    <a:lumMod val="65000"/>
                    <a:lumOff val="35000"/>
                  </a:schemeClr>
                </a:solidFill>
              </a:rPr>
              <a:t>Taguer  la photo </a:t>
            </a:r>
            <a:r>
              <a:rPr lang="fr-FR" sz="1200" dirty="0" smtClean="0"/>
              <a:t>:</a:t>
            </a:r>
            <a:r>
              <a:rPr lang="fr-FR" sz="1100" dirty="0" smtClean="0"/>
              <a:t> </a:t>
            </a:r>
            <a:r>
              <a:rPr lang="fr-FR" sz="1100" dirty="0" smtClean="0">
                <a:solidFill>
                  <a:srgbClr val="FF0000"/>
                </a:solidFill>
              </a:rPr>
              <a:t>la marque de  la peinture de chevaux ou de la robe</a:t>
            </a:r>
            <a:endParaRPr lang="fr-FR" sz="1200" dirty="0">
              <a:solidFill>
                <a:srgbClr val="FF0000"/>
              </a:solidFill>
            </a:endParaRPr>
          </a:p>
        </p:txBody>
      </p:sp>
      <p:sp>
        <p:nvSpPr>
          <p:cNvPr id="271" name="ZoneTexte 270"/>
          <p:cNvSpPr txBox="1"/>
          <p:nvPr/>
        </p:nvSpPr>
        <p:spPr>
          <a:xfrm>
            <a:off x="6786610" y="4712624"/>
            <a:ext cx="1285884" cy="276999"/>
          </a:xfrm>
          <a:prstGeom prst="rect">
            <a:avLst/>
          </a:prstGeom>
          <a:noFill/>
        </p:spPr>
        <p:txBody>
          <a:bodyPr wrap="square" rtlCol="0">
            <a:spAutoFit/>
          </a:bodyPr>
          <a:lstStyle/>
          <a:p>
            <a:r>
              <a:rPr lang="fr-FR" sz="1200" b="1" dirty="0" smtClean="0">
                <a:solidFill>
                  <a:schemeClr val="tx1">
                    <a:lumMod val="75000"/>
                    <a:lumOff val="25000"/>
                  </a:schemeClr>
                </a:solidFill>
              </a:rPr>
              <a:t>Commentaire </a:t>
            </a:r>
            <a:endParaRPr lang="fr-FR" sz="1200" b="1" dirty="0">
              <a:solidFill>
                <a:schemeClr val="tx1">
                  <a:lumMod val="75000"/>
                  <a:lumOff val="25000"/>
                </a:schemeClr>
              </a:solidFill>
            </a:endParaRPr>
          </a:p>
        </p:txBody>
      </p:sp>
      <p:sp>
        <p:nvSpPr>
          <p:cNvPr id="272" name="ZoneTexte 271"/>
          <p:cNvSpPr txBox="1"/>
          <p:nvPr/>
        </p:nvSpPr>
        <p:spPr>
          <a:xfrm>
            <a:off x="2071702" y="2000239"/>
            <a:ext cx="2857520" cy="307777"/>
          </a:xfrm>
          <a:prstGeom prst="rect">
            <a:avLst/>
          </a:prstGeom>
          <a:noFill/>
        </p:spPr>
        <p:txBody>
          <a:bodyPr wrap="square" rtlCol="0">
            <a:spAutoFit/>
          </a:bodyPr>
          <a:lstStyle/>
          <a:p>
            <a:r>
              <a:rPr lang="fr-FR" sz="1400" b="1" dirty="0" smtClean="0">
                <a:solidFill>
                  <a:schemeClr val="bg1"/>
                </a:solidFill>
              </a:rPr>
              <a:t>Titre photo</a:t>
            </a:r>
            <a:endParaRPr lang="fr-FR" sz="1400" b="1" dirty="0">
              <a:solidFill>
                <a:schemeClr val="bg1"/>
              </a:solidFill>
            </a:endParaRPr>
          </a:p>
        </p:txBody>
      </p:sp>
      <p:pic>
        <p:nvPicPr>
          <p:cNvPr id="273" name="Picture 2" descr="Khayreddine Bounabi"/>
          <p:cNvPicPr>
            <a:picLocks noChangeAspect="1" noChangeArrowheads="1"/>
          </p:cNvPicPr>
          <p:nvPr/>
        </p:nvPicPr>
        <p:blipFill>
          <a:blip r:embed="rId22" cstate="print"/>
          <a:srcRect/>
          <a:stretch>
            <a:fillRect/>
          </a:stretch>
        </p:blipFill>
        <p:spPr bwMode="auto">
          <a:xfrm>
            <a:off x="6929486" y="6212821"/>
            <a:ext cx="428628" cy="428629"/>
          </a:xfrm>
          <a:prstGeom prst="rect">
            <a:avLst/>
          </a:prstGeom>
          <a:noFill/>
        </p:spPr>
      </p:pic>
      <p:sp>
        <p:nvSpPr>
          <p:cNvPr id="274" name="ZoneTexte 273"/>
          <p:cNvSpPr txBox="1"/>
          <p:nvPr/>
        </p:nvSpPr>
        <p:spPr>
          <a:xfrm>
            <a:off x="7643866" y="5141252"/>
            <a:ext cx="857256" cy="261610"/>
          </a:xfrm>
          <a:prstGeom prst="rect">
            <a:avLst/>
          </a:prstGeom>
          <a:noFill/>
        </p:spPr>
        <p:txBody>
          <a:bodyPr wrap="square" rtlCol="0">
            <a:spAutoFit/>
          </a:bodyPr>
          <a:lstStyle/>
          <a:p>
            <a:r>
              <a:rPr lang="fr-FR" sz="1100" dirty="0" smtClean="0">
                <a:solidFill>
                  <a:schemeClr val="tx1">
                    <a:lumMod val="65000"/>
                    <a:lumOff val="35000"/>
                  </a:schemeClr>
                </a:solidFill>
              </a:rPr>
              <a:t>Trop cool</a:t>
            </a:r>
            <a:endParaRPr lang="fr-FR" sz="1100" dirty="0">
              <a:solidFill>
                <a:schemeClr val="tx1">
                  <a:lumMod val="65000"/>
                  <a:lumOff val="35000"/>
                </a:schemeClr>
              </a:solidFill>
            </a:endParaRPr>
          </a:p>
        </p:txBody>
      </p:sp>
      <p:cxnSp>
        <p:nvCxnSpPr>
          <p:cNvPr id="275" name="Connecteur droit 274"/>
          <p:cNvCxnSpPr/>
          <p:nvPr/>
        </p:nvCxnSpPr>
        <p:spPr>
          <a:xfrm>
            <a:off x="7000924" y="5498442"/>
            <a:ext cx="1571636"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76" name="Picture 11" descr="https://scontent-a-cdg.xx.fbcdn.net/hphotos-xaf1/v/t1.0-9/1491666_772849956064257_585837322_n.jpg?oh=9cf3652e599eff32cf32caee8eac0f35&amp;oe=5555E6CC"/>
          <p:cNvPicPr>
            <a:picLocks noChangeAspect="1" noChangeArrowheads="1"/>
          </p:cNvPicPr>
          <p:nvPr/>
        </p:nvPicPr>
        <p:blipFill>
          <a:blip r:embed="rId23" cstate="print"/>
          <a:srcRect l="32641" t="33164" r="32819" b="44917"/>
          <a:stretch>
            <a:fillRect/>
          </a:stretch>
        </p:blipFill>
        <p:spPr bwMode="auto">
          <a:xfrm>
            <a:off x="6929486" y="5641318"/>
            <a:ext cx="428628" cy="362686"/>
          </a:xfrm>
          <a:prstGeom prst="rect">
            <a:avLst/>
          </a:prstGeom>
          <a:noFill/>
        </p:spPr>
      </p:pic>
      <p:sp>
        <p:nvSpPr>
          <p:cNvPr id="277" name="ZoneTexte 276"/>
          <p:cNvSpPr txBox="1"/>
          <p:nvPr/>
        </p:nvSpPr>
        <p:spPr>
          <a:xfrm>
            <a:off x="7643866" y="5569880"/>
            <a:ext cx="857256" cy="430887"/>
          </a:xfrm>
          <a:prstGeom prst="rect">
            <a:avLst/>
          </a:prstGeom>
          <a:noFill/>
        </p:spPr>
        <p:txBody>
          <a:bodyPr wrap="square" rtlCol="0">
            <a:spAutoFit/>
          </a:bodyPr>
          <a:lstStyle/>
          <a:p>
            <a:r>
              <a:rPr lang="fr-FR" sz="1100" dirty="0" smtClean="0">
                <a:solidFill>
                  <a:schemeClr val="tx1">
                    <a:lumMod val="65000"/>
                    <a:lumOff val="35000"/>
                  </a:schemeClr>
                </a:solidFill>
              </a:rPr>
              <a:t>Je veux la même</a:t>
            </a:r>
            <a:endParaRPr lang="fr-FR" sz="1100" dirty="0">
              <a:solidFill>
                <a:schemeClr val="tx1">
                  <a:lumMod val="65000"/>
                  <a:lumOff val="35000"/>
                </a:schemeClr>
              </a:solidFill>
            </a:endParaRPr>
          </a:p>
        </p:txBody>
      </p:sp>
      <p:sp>
        <p:nvSpPr>
          <p:cNvPr id="278" name="Rectangle à coins arrondis 277"/>
          <p:cNvSpPr/>
          <p:nvPr/>
        </p:nvSpPr>
        <p:spPr>
          <a:xfrm>
            <a:off x="7500990" y="6215081"/>
            <a:ext cx="1143008" cy="428628"/>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cxnSp>
        <p:nvCxnSpPr>
          <p:cNvPr id="279" name="Connecteur droit 278"/>
          <p:cNvCxnSpPr/>
          <p:nvPr/>
        </p:nvCxnSpPr>
        <p:spPr>
          <a:xfrm>
            <a:off x="7000924" y="6069946"/>
            <a:ext cx="1571636"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80" name="Picture 11" descr="https://scontent-a-cdg.xx.fbcdn.net/hphotos-xaf1/v/t1.0-9/1491666_772849956064257_585837322_n.jpg?oh=9cf3652e599eff32cf32caee8eac0f35&amp;oe=5555E6CC"/>
          <p:cNvPicPr>
            <a:picLocks noChangeAspect="1" noChangeArrowheads="1"/>
          </p:cNvPicPr>
          <p:nvPr/>
        </p:nvPicPr>
        <p:blipFill>
          <a:blip r:embed="rId23" cstate="print"/>
          <a:srcRect l="32641" t="33164" r="32819" b="44917"/>
          <a:stretch>
            <a:fillRect/>
          </a:stretch>
        </p:blipFill>
        <p:spPr bwMode="auto">
          <a:xfrm>
            <a:off x="6929486" y="4998376"/>
            <a:ext cx="428628" cy="362686"/>
          </a:xfrm>
          <a:prstGeom prst="rect">
            <a:avLst/>
          </a:prstGeom>
          <a:noFill/>
        </p:spPr>
      </p:pic>
      <p:sp>
        <p:nvSpPr>
          <p:cNvPr id="281" name="ZoneTexte 280"/>
          <p:cNvSpPr txBox="1"/>
          <p:nvPr/>
        </p:nvSpPr>
        <p:spPr>
          <a:xfrm>
            <a:off x="7572428" y="6212822"/>
            <a:ext cx="1000132" cy="261610"/>
          </a:xfrm>
          <a:prstGeom prst="rect">
            <a:avLst/>
          </a:prstGeom>
          <a:noFill/>
        </p:spPr>
        <p:txBody>
          <a:bodyPr wrap="square" rtlCol="0">
            <a:spAutoFit/>
          </a:bodyPr>
          <a:lstStyle/>
          <a:p>
            <a:r>
              <a:rPr lang="fr-FR" sz="1100" dirty="0" smtClean="0">
                <a:solidFill>
                  <a:schemeClr val="bg1">
                    <a:lumMod val="75000"/>
                  </a:schemeClr>
                </a:solidFill>
              </a:rPr>
              <a:t>Commenter</a:t>
            </a:r>
            <a:endParaRPr lang="fr-FR" sz="1100" dirty="0">
              <a:solidFill>
                <a:schemeClr val="bg1">
                  <a:lumMod val="75000"/>
                </a:schemeClr>
              </a:solidFill>
            </a:endParaRPr>
          </a:p>
        </p:txBody>
      </p:sp>
      <p:pic>
        <p:nvPicPr>
          <p:cNvPr id="282" name="Picture 2"/>
          <p:cNvPicPr>
            <a:picLocks noChangeAspect="1" noChangeArrowheads="1"/>
          </p:cNvPicPr>
          <p:nvPr/>
        </p:nvPicPr>
        <p:blipFill>
          <a:blip r:embed="rId10"/>
          <a:srcRect l="98829" t="7813" r="73" b="5273"/>
          <a:stretch>
            <a:fillRect/>
          </a:stretch>
        </p:blipFill>
        <p:spPr bwMode="auto">
          <a:xfrm>
            <a:off x="6643734" y="1428711"/>
            <a:ext cx="117191" cy="5214998"/>
          </a:xfrm>
          <a:prstGeom prst="rect">
            <a:avLst/>
          </a:prstGeom>
          <a:noFill/>
          <a:ln w="9525">
            <a:noFill/>
            <a:miter lim="800000"/>
            <a:headEnd/>
            <a:tailEnd/>
          </a:ln>
          <a:effectLst/>
        </p:spPr>
      </p:pic>
      <p:sp>
        <p:nvSpPr>
          <p:cNvPr id="283" name="ZoneTexte 282"/>
          <p:cNvSpPr txBox="1"/>
          <p:nvPr/>
        </p:nvSpPr>
        <p:spPr>
          <a:xfrm>
            <a:off x="1928826" y="1357297"/>
            <a:ext cx="4286280" cy="253916"/>
          </a:xfrm>
          <a:prstGeom prst="rect">
            <a:avLst/>
          </a:prstGeom>
          <a:noFill/>
        </p:spPr>
        <p:txBody>
          <a:bodyPr wrap="square" rtlCol="0">
            <a:spAutoFit/>
          </a:bodyPr>
          <a:lstStyle/>
          <a:p>
            <a:r>
              <a:rPr lang="fr-FR" sz="1050" dirty="0" smtClean="0">
                <a:solidFill>
                  <a:srgbClr val="FF0000"/>
                </a:solidFill>
              </a:rPr>
              <a:t>Une publication quelconque </a:t>
            </a:r>
            <a:endParaRPr lang="fr-FR" sz="1050" dirty="0">
              <a:solidFill>
                <a:srgbClr val="FF0000"/>
              </a:solidFill>
            </a:endParaRPr>
          </a:p>
        </p:txBody>
      </p:sp>
      <p:pic>
        <p:nvPicPr>
          <p:cNvPr id="129" name="Picture 8"/>
          <p:cNvPicPr>
            <a:picLocks noChangeAspect="1" noChangeArrowheads="1"/>
          </p:cNvPicPr>
          <p:nvPr/>
        </p:nvPicPr>
        <p:blipFill>
          <a:blip r:embed="rId24"/>
          <a:srcRect/>
          <a:stretch>
            <a:fillRect/>
          </a:stretch>
        </p:blipFill>
        <p:spPr bwMode="auto">
          <a:xfrm>
            <a:off x="6715140" y="785794"/>
            <a:ext cx="285752" cy="304802"/>
          </a:xfrm>
          <a:prstGeom prst="rect">
            <a:avLst/>
          </a:prstGeom>
          <a:noFill/>
          <a:ln w="9525">
            <a:noFill/>
            <a:miter lim="800000"/>
            <a:headEnd/>
            <a:tailEnd/>
          </a:ln>
          <a:effectLst/>
        </p:spPr>
      </p:pic>
      <p:sp>
        <p:nvSpPr>
          <p:cNvPr id="130" name="Rectangle à coins arrondis 129"/>
          <p:cNvSpPr/>
          <p:nvPr/>
        </p:nvSpPr>
        <p:spPr>
          <a:xfrm>
            <a:off x="7072330" y="785794"/>
            <a:ext cx="2000232" cy="285751"/>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smtClean="0">
                <a:solidFill>
                  <a:schemeClr val="bg1">
                    <a:lumMod val="65000"/>
                  </a:schemeClr>
                </a:solidFill>
              </a:rPr>
              <a:t>chercher des publications, des amis …</a:t>
            </a:r>
            <a:endParaRPr lang="fr-FR" sz="900" dirty="0">
              <a:solidFill>
                <a:schemeClr val="bg1">
                  <a:lumMod val="65000"/>
                </a:schemeClr>
              </a:solidFill>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1357298"/>
          </a:xfrm>
          <a:prstGeom prst="rect">
            <a:avLst/>
          </a:prstGeom>
          <a:gradFill>
            <a:gsLst>
              <a:gs pos="0">
                <a:srgbClr val="ECDA52"/>
              </a:gs>
              <a:gs pos="80000">
                <a:schemeClr val="accent6">
                  <a:shade val="93000"/>
                  <a:satMod val="130000"/>
                </a:schemeClr>
              </a:gs>
              <a:gs pos="100000">
                <a:schemeClr val="accent6">
                  <a:shade val="94000"/>
                  <a:satMod val="135000"/>
                </a:schemeClr>
              </a:gs>
            </a:gsLst>
            <a:lin ang="16200000" scaled="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p:cNvSpPr txBox="1"/>
          <p:nvPr/>
        </p:nvSpPr>
        <p:spPr>
          <a:xfrm>
            <a:off x="571472" y="142852"/>
            <a:ext cx="2000264" cy="461665"/>
          </a:xfrm>
          <a:prstGeom prst="rect">
            <a:avLst/>
          </a:prstGeom>
          <a:noFill/>
        </p:spPr>
        <p:txBody>
          <a:bodyPr wrap="square" rtlCol="0">
            <a:spAutoFit/>
          </a:bodyPr>
          <a:lstStyle/>
          <a:p>
            <a:r>
              <a:rPr lang="fr-FR" sz="2400" b="1" dirty="0" smtClean="0">
                <a:solidFill>
                  <a:schemeClr val="bg1"/>
                </a:solidFill>
                <a:latin typeface="Arial" pitchFamily="34" charset="0"/>
                <a:cs typeface="Arial" pitchFamily="34" charset="0"/>
              </a:rPr>
              <a:t>Look&amp;Note</a:t>
            </a:r>
            <a:endParaRPr lang="fr-FR" sz="2400" b="1" dirty="0">
              <a:solidFill>
                <a:schemeClr val="bg1"/>
              </a:solidFill>
              <a:latin typeface="Arial" pitchFamily="34" charset="0"/>
              <a:cs typeface="Arial" pitchFamily="34" charset="0"/>
            </a:endParaRPr>
          </a:p>
        </p:txBody>
      </p:sp>
      <p:sp>
        <p:nvSpPr>
          <p:cNvPr id="6" name="ZoneTexte 5"/>
          <p:cNvSpPr txBox="1"/>
          <p:nvPr/>
        </p:nvSpPr>
        <p:spPr>
          <a:xfrm>
            <a:off x="6286480" y="103250"/>
            <a:ext cx="2857520" cy="307777"/>
          </a:xfrm>
          <a:prstGeom prst="rect">
            <a:avLst/>
          </a:prstGeom>
          <a:noFill/>
        </p:spPr>
        <p:txBody>
          <a:bodyPr wrap="square" rtlCol="0">
            <a:spAutoFit/>
          </a:bodyPr>
          <a:lstStyle/>
          <a:p>
            <a:r>
              <a:rPr lang="fr-FR" sz="1400" dirty="0" smtClean="0">
                <a:solidFill>
                  <a:schemeClr val="bg1"/>
                </a:solidFill>
              </a:rPr>
              <a:t>Bonjour Nom d’utilisateur</a:t>
            </a:r>
            <a:endParaRPr lang="fr-FR" sz="1400" dirty="0">
              <a:solidFill>
                <a:schemeClr val="bg1"/>
              </a:solidFill>
            </a:endParaRPr>
          </a:p>
        </p:txBody>
      </p:sp>
      <p:pic>
        <p:nvPicPr>
          <p:cNvPr id="7" name="Picture 2" descr="Khayreddine Bounabi"/>
          <p:cNvPicPr>
            <a:picLocks noChangeAspect="1" noChangeArrowheads="1"/>
          </p:cNvPicPr>
          <p:nvPr/>
        </p:nvPicPr>
        <p:blipFill>
          <a:blip r:embed="rId2"/>
          <a:srcRect/>
          <a:stretch>
            <a:fillRect/>
          </a:stretch>
        </p:blipFill>
        <p:spPr bwMode="auto">
          <a:xfrm>
            <a:off x="5572132" y="71414"/>
            <a:ext cx="500066" cy="500067"/>
          </a:xfrm>
          <a:prstGeom prst="rect">
            <a:avLst/>
          </a:prstGeom>
          <a:noFill/>
        </p:spPr>
      </p:pic>
      <p:sp>
        <p:nvSpPr>
          <p:cNvPr id="8" name="AutoShape 4" descr="data:image/jpeg;base64,/9j/4AAQSkZJRgABAQAAAQABAAD/2wCEAAkGBxISEBIQDxQQDxAUFBQUDw8PFA8QDxQPFBQWFhQUFRQYHCggGBolHBQUITEhJSksLi4uFx80OTMsNygtLisBCgoKDQ0OFA8QFCwcHBwsLCwsLCwsLCwsLCwsLCwsLCwsLCwsLCwsLCwsNzc4LCwsLCwsLDcsLCssLDcsKyssK//AABEIALUBFgMBIgACEQEDEQH/xAAcAAEAAQUBAQAAAAAAAAAAAAAABQECAwQGBwj/xABDEAABAwIDBgIIAwQHCQAAAAABAAIDBBEFEiEGEzFBUWFxgQcUIjJSYpGhI0JyM4Kx0SRDU2OSosEVJTREc4OjsuH/xAAXAQEBAQEAAAAAAAAAAAAAAAAAAQID/8QAHBEBAQEBAQADAQAAAAAAAAAAAAERAiESMVFB/9oADAMBAAIRAxEAPwD3FERAREQEREBERAREQEREBERAREQEREBERARFEYvj8cJ3bQZpyLthjtcD4nu4Mb3PldBLXUXXbQ00RLXSBzxxiiDpZf8AAwEhcxWVM01/WJCGH/l4C5kY7Ofo6T7DssLHNYMrGtY34WgNH2U1NTc21Tz+xp3n5p3siH0GZ32Wk/aKuPBlHH2zTy/ezFHOnVhkKmp63nbS4gODKF/Ymoi+9nLNFtrM39vRu7mlmjl+zwwqLBKrZNNdTh211JMQ3eGGQ8IqhphffoM2h8iVOgrzSop2vble1rm9HAELHRS1FKb0kpyc6acl8J7NJ1Z5fRXV16gigMB2oiqDunjcVFtYX8+7HcHDwU+qoiIgIiICIiAiIgIiICIiAiIgIiICIiAiIgIiICFFzG0+Luz+p07i2QtzVEwteGE8AP7x1iB0AJ5C4UxrHXOc6CldlLTaapsHNjPNjAdHSfZvO50UIwNYCGX1N3OcS573fE9x1ce5VCGsaI4xlY0WaB08eZ7rE3UrNrK8uJQMJWWOK6246dZVqMp1mbTLdZCsojVwaIpkNOt8RKoiVGg7DnWuBmHUarVkpVNsu03aSD2WY1FxaRrXd7WKo46vw5sjbOuCNWPbpIx3xMdyKmdmdqXskbR15Gd2lNVcGzae4/4ZP4qUlo4X8CWHodQoXGtnQ+JzXASMOpLeIINw4dCDrdE+neouM2J2geXGgq3XqY25oZTYb+nGgd+scCPNdkCjSqIioIiICIiAiIgIiICIiAiIgIiICIiAiIgjsfxQU1O+YjM4WbHGNC+ZxtGweLiAuKgjMbSXnPNI4yTyfFK7jb5RwA5ABSG0dXvq4Qg3jpGh7xy9alHsf4Y7n/uBR9Q+5UqViJuVuU8KxU8ak4Y1jBWGNbLWKrGLM1i0LA1ZGsV4asgagwhirkWUBXBqDDkVpjWzlTKitJ8awSNNrC6kXMWF8aqON2lw+TK2en0qqd29gPUjjGflcLjzXd7OYwyrpoqiP3ZG3tza4aOYe4cCPJRVRAoTYuo9XraqhOkb/wClUw6ZjlnaP3sp/eQj0VFijeiqsqIiAiIgIiICIiAiIgIiICIiAiIgKjnAAk6Aak9gqqE22qzDhtZK33m08pb+vIQ0fUhBxWBzGSJ9S7R9TI+c30OR5tED4RhgW2I1ZAzdxRstYNaGjpoLLYgN1mss9PGpGJiwQMW9G1FVa1ZWtVWtWRrUFAFeAqgK6yC2yuAVwCvAQY8qZVksmVBiLVjcxbBCxkINOaNcbtKdxWUFV0nELz/d1H4evbNkPku6e1cX6So7UUjz/V2kHjG5sg/9VR3EEmiqtGimu0HqAijaeVFVFpkREQEREBERAREQEREBERAREQFzXpHP+66r9Db+G8Zf7XXSqB28gMmGVrB7xp5cv6gwlv3AQcnNKTlbyA+62qRqiKCXOxjurRflrbXTxCm6QLDMScDVuxha8A0W5GFVXNasoCo0LI0IDQq2VwCusgtAV1lVVVRbZUsr7KlkFhCsIWRWkIrE4LkfSPFmw+dvMxvA8S23+q69wXJekGW0LIxqZJIYwP8AqzMZ/Ak+SCUw42YB0ARW0fBFl0dWiItsCIiAiIgIiICIiAioiBdLpZVQEREBRm01O+SiqY4nFkjoZBG9pIc2TKcpBHO9lt1NUGNc7TQcdAPMrmsQrJp/YY71drwHQzyCwJA3gaGh2uZodx5NPPgHjvoyx10r5IJTdwbnBJ9onN7ZN+erV6rQheJ4nkw7HCWPZJDna5zojdhjmAzgDW1nF2nYL2ygkBALTcEAgjoslTMAW5GFpwLdjCIytCyAK1qvAQAFfZUAVwVCyrZVsq2QWFUIWSypZBjsrCsxCwuKIsK4naSTe11PENQxz5ndMsTcjf8APK0j9J6LsaqbIwu58G/qPBcRhH4kk1T+V53UPH9jESHO/ekMhvzAapfpeZtT1HwRX0jdEWY6OpREXRgREQEREBFRVQFRVRARWucALnQDiToFym0O31JTAhrhO8cmEbsHu/8AldB1hK5nHduKWmu0O30g/LGRlB7u4BeYYnthX4iSynBER09m8cA8XcXLSfgdPC3e4hNvXDXdh2SIHw5oPWsL22gnpzM27MpyyA2OR1gT3IseSkoKqSYHIA0NJa90lwA4cRkBuT4kDxXz3gu3MNLUVZija+OYsfAHWEbZmOBsb8GEGQHs4KYp6nFcSdNGHGhhcYTKXB7C4FgYwkaF92tHmB3UV6PtLt1h9BfO/wBbqG8GNLXZT4+6zy1Xl9ZVYliRkjGemprCaIPzsYKdr35cvN1jKRfhlA6BdvgewlFR2ll/pEw/rZ7H2vlZwH8VMVldcgsaBa4u/m08W26aD6LN7xuc/rxnajYf1eETNc58jmiQjQXBaN4wAcC0rrPRTtEZIW083vNFo3E+80cPPl5d1NTQAtDXXeBctDtQCb8PI2XHVWCy0s4lo2Ocxzi4NaL7qUa5uzDqDfQaLM71bxHt1FlPE26KRZD0IK57CatsrGuYQbgH2TceXZTELltxbuQhXBWRvPVZLoCuCoFUKi8K6yo0K5UUshQlYpHoVSV6xNbdXtjuofaDF2xsytuSTlAZYve/lGwdeZPAAEnQIiI2rrnSubTQuLXPzAPbbNHENJJ9elw1vzOb0KrTQNY1rGANa0BrWjgGgWAWvQUhbmkksZn23hFy1oHuxsv+RtzbqSTxKkYGXXO3XTmY3KVmiLapo9EVVMIqXRbYVVLqllUBARVVEFUWOaVrWlzyGtHFziAAPFcRtL6TKanBEVpnfEfZiB/i7yQdy94AJJAA4kmwHmuN2j9I1LTAiMid46HLGD+rn5LzSrx7EcUPsZmw/G+8cAHyt/MsL8Oo6Qb2sk9YlGtne4D2amDZxLanEcSJbCHCK/HWOADw4vWsMHpacb2vl9YkGuU+zGOwaOK5/HPSG5w3dK0RtGgNrfQBcXVVcszi6Rznk9SbKjucb9IVgY6Roa3gDawA7BcRW18s7ryOc89zorYqXqt+mw9ziA0E35AaqWjRp6br5W5d17ts3tF6zCyXLaYx7qrabhpc3Rrged+I6XIXC4Vsc91jL+GOnF/05LuMJw5kLMkQsL3JOpJ6lcuunTmVMNlPFxLnc3HU+XRXBpKvpKUnipano1j461qJZQE8Vl/2f2U8ylWQ0y38WdcGKSahfvKcOfTk3kgbq+I83Rj8zfk5cl2GDYzFOwOa5pvwIOh/kVfLTKCrsCGYywOMEx1Lmi8bzy3jPzeIse61Kxef7HasWVrlwlLtHUU2lWwiMcZmXlgt1JHtM8x5rpsP2hglaHNILTwe0hzPqOC0ymMyqCsUM8bhdr2kdbrMGjqPqEGQPQuVt2jiR9QsM1dEz3nC/QXc7yA1KozalUdZou42CiK7aFrCGkZCfd3l944fLE27z9Aoiqr5pT7N4W/HIGumt8kerWctXZj8oU0k1J4zjgbZjAXPcPYjbYPeOpJ0Yz5j5XOihKenObeykOlIsMt8kbOORgP3dxcRryAy09O1l8t7uN3ucS57ndXOOrj4rZjYsXq10nOKMYt+mhVsECkIYkkLV8TFVZmNRbZZ7KqIqgiwVlZHE0vle2No4ueQAvOtp/SxDFdlKN47gJH3Db/KzifOyD0apqWRtL5HNjYOLnkNH1K4Hab0p08ALaf8V/J7tGX7Di77LzmpqsRxF2eVzoovjl0AHys5LC80FFd0h9Zn+J/ta9hwCYNyrxPEcSdmcXRxcny+wwD5WLBJTYfRfiVL/Wp/nIIB+Vi5fG9u5pfZi/DZ26LlJJHyG7iXHqdVR2mO+kSWS7KcbpnAHS9uw5LjZ55JXZnkvPUq+Klv3UtQYU+QgMaXHoApaImGlvxUrRYW55DWNLjyABJXX4VseBYzH9xvHzcuroqJkYyxtDR2Gp8TzXO9tTlyWE7HHQzHKPhbq7zPAfddZQYdHELRtDep4uPiVIQ0pKlKXDOqx7W8kRkNMTyUvRYeealaXDbKVp6MBanKXppUtEpGKmW1HCswYt4zrXbCqmJbICZVcTWhJAtSWmUwWLE+JTF1ASU6hqvAKdzs+7DJP7WIuhk83MIJ8118tOtSSmWcVyL8IlDrx1Mze0rIJh9XND/8yubT1YN9/C7xhkB+0q6R9MsLqYptMiLibUfmki/dhdfyL5CPsswieRZ8szx8ILYW/wDha248VubgqopyptPjGpT07GX3bWsv72UAEnqTz81na1bLKYrZipVMqtSKFbsNOtiOBbLI1uRNYo4lssYrmsV4C1jIAiuARVGvX18cDDJM9sbBzcbeQ6lea7U+lyOO7KRuZ3ASSC/+Fg/1VPTVSve+i/E3UTt7G5x4B9mub5kNf9F5zJX0NEPw276X+0fYm/ZBtVEmIV7t7UPdFGfzynW3yt5LFJU0FEL/APETfG+x17LlMZ2tmmJAOVvIfyCgTmcbm5PUqjpca21nmu1hyM7aaLmnOc83JLj1KzRUvmpjDcEklNmNJ6nkPErNoh4qXrqpbDcHfIbMaXeHLxPJdhheybGWMpzn4W3DfrxK6anpg0BrAGjkALBYvf43OXMYXsi0WMxufgb/AKn+S6ilpGsGWNoaOjQAt6noiVL0mFdlj2teREU9ISpekwvqpmmw4BSUNKtTlL0jaXDQOSk4aQBbccK2GRrcjNrBHAthrFeGq4BXGVAFWyqioIiIKWVCFciDE5ixuiWxZLKYutN0CxmnW/ZUyphrQ9WQU638qZUw1piBZWxLPlVQEw1jDFeGq6yqqigCqiICIiDmvSHs969h80Df2wG8p3cLTs1ZryvqPBxXyTNC/O4SBwcCQ4O4hwNiD5r7bXmG3fosZVVDqqnc2F8hvOwj2XO09sW4E216oPniGlPmpnDMBll91unxHRv1XpJ2DZTH2hvT1Is2/h/NbkdEeAFh0AsFzvVbnLmMM2WjZYyfiO6cG/8A1dDBT2GVoAA4ACwUpT4USpmjwgDksZa15EHTYeTyUzR4V2U3T0AHJb8VMtTlLUbTYeByUjDTWW2yFZmxrcjOsEcK2GRrI1ivAVRaGq4BVsqqoIiICIiAiIgIiICIiAiIgWSyIgIiICIiAiIgIiICteiIIquo2u4hRwwxg5KqLOKzRUjQtqOEIiKztjCzsYiIjIGq+yoiqLgqoioIiIKIiKAgREVVERVBERAREQEREBERAREQEREBERAREQ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9" name="AutoShape 6" descr="data:image/jpeg;base64,/9j/4AAQSkZJRgABAQAAAQABAAD/2wCEAAkGBxISEBIQDxQQDxAUFBQUDw8PFA8QDxQPFBQWFhQUFRQYHCggGBolHBQUITEhJSksLi4uFx80OTMsNygtLisBCgoKDQ0OFA8QFCwcHBwsLCwsLCwsLCwsLCwsLCwsLCwsLCwsLCwsLCwsNzc4LCwsLCwsLDcsLCssLDcsKyssK//AABEIALUBFgMBIgACEQEDEQH/xAAcAAEAAQUBAQAAAAAAAAAAAAAABQECAwQGBwj/xABDEAABAwIDBgIIAwQHCQAAAAABAAIDBBEFEiEGEzFBUWFxgQcUIjJSYpGhI0JyM4Kx0SRDU2OSosEVJTREc4OjsuH/xAAXAQEBAQEAAAAAAAAAAAAAAAAAAQID/8QAHBEBAQEBAQADAQAAAAAAAAAAAAERAiESMVFB/9oADAMBAAIRAxEAPwD3FERAREQEREBERAREQEREBERAREQEREBERARFEYvj8cJ3bQZpyLthjtcD4nu4Mb3PldBLXUXXbQ00RLXSBzxxiiDpZf8AAwEhcxWVM01/WJCGH/l4C5kY7Ofo6T7DssLHNYMrGtY34WgNH2U1NTc21Tz+xp3n5p3siH0GZ32Wk/aKuPBlHH2zTy/ezFHOnVhkKmp63nbS4gODKF/Ymoi+9nLNFtrM39vRu7mlmjl+zwwqLBKrZNNdTh211JMQ3eGGQ8IqhphffoM2h8iVOgrzSop2vble1rm9HAELHRS1FKb0kpyc6acl8J7NJ1Z5fRXV16gigMB2oiqDunjcVFtYX8+7HcHDwU+qoiIgIiICIiAiIgIiICIiAiIgIiICIiAiIgIiICFFzG0+Luz+p07i2QtzVEwteGE8AP7x1iB0AJ5C4UxrHXOc6CldlLTaapsHNjPNjAdHSfZvO50UIwNYCGX1N3OcS573fE9x1ce5VCGsaI4xlY0WaB08eZ7rE3UrNrK8uJQMJWWOK6246dZVqMp1mbTLdZCsojVwaIpkNOt8RKoiVGg7DnWuBmHUarVkpVNsu03aSD2WY1FxaRrXd7WKo46vw5sjbOuCNWPbpIx3xMdyKmdmdqXskbR15Gd2lNVcGzae4/4ZP4qUlo4X8CWHodQoXGtnQ+JzXASMOpLeIINw4dCDrdE+neouM2J2geXGgq3XqY25oZTYb+nGgd+scCPNdkCjSqIioIiICIiAiIgIiICIiAiIgIiICIiAiIgjsfxQU1O+YjM4WbHGNC+ZxtGweLiAuKgjMbSXnPNI4yTyfFK7jb5RwA5ABSG0dXvq4Qg3jpGh7xy9alHsf4Y7n/uBR9Q+5UqViJuVuU8KxU8ak4Y1jBWGNbLWKrGLM1i0LA1ZGsV4asgagwhirkWUBXBqDDkVpjWzlTKitJ8awSNNrC6kXMWF8aqON2lw+TK2en0qqd29gPUjjGflcLjzXd7OYwyrpoqiP3ZG3tza4aOYe4cCPJRVRAoTYuo9XraqhOkb/wClUw6ZjlnaP3sp/eQj0VFijeiqsqIiAiIgIiICIiAiIgIiICIiAiIgKjnAAk6Aak9gqqE22qzDhtZK33m08pb+vIQ0fUhBxWBzGSJ9S7R9TI+c30OR5tED4RhgW2I1ZAzdxRstYNaGjpoLLYgN1mss9PGpGJiwQMW9G1FVa1ZWtVWtWRrUFAFeAqgK6yC2yuAVwCvAQY8qZVksmVBiLVjcxbBCxkINOaNcbtKdxWUFV0nELz/d1H4evbNkPku6e1cX6So7UUjz/V2kHjG5sg/9VR3EEmiqtGimu0HqAijaeVFVFpkREQEREBERAREQEREBERAREQFzXpHP+66r9Db+G8Zf7XXSqB28gMmGVrB7xp5cv6gwlv3AQcnNKTlbyA+62qRqiKCXOxjurRflrbXTxCm6QLDMScDVuxha8A0W5GFVXNasoCo0LI0IDQq2VwCusgtAV1lVVVRbZUsr7KlkFhCsIWRWkIrE4LkfSPFmw+dvMxvA8S23+q69wXJekGW0LIxqZJIYwP8AqzMZ/Ak+SCUw42YB0ARW0fBFl0dWiItsCIiAiIgIiICIiAioiBdLpZVQEREBRm01O+SiqY4nFkjoZBG9pIc2TKcpBHO9lt1NUGNc7TQcdAPMrmsQrJp/YY71drwHQzyCwJA3gaGh2uZodx5NPPgHjvoyx10r5IJTdwbnBJ9onN7ZN+erV6rQheJ4nkw7HCWPZJDna5zojdhjmAzgDW1nF2nYL2ygkBALTcEAgjoslTMAW5GFpwLdjCIytCyAK1qvAQAFfZUAVwVCyrZVsq2QWFUIWSypZBjsrCsxCwuKIsK4naSTe11PENQxz5ndMsTcjf8APK0j9J6LsaqbIwu58G/qPBcRhH4kk1T+V53UPH9jESHO/ekMhvzAapfpeZtT1HwRX0jdEWY6OpREXRgREQEREBFRVQFRVRARWucALnQDiToFym0O31JTAhrhO8cmEbsHu/8AldB1hK5nHduKWmu0O30g/LGRlB7u4BeYYnthX4iSynBER09m8cA8XcXLSfgdPC3e4hNvXDXdh2SIHw5oPWsL22gnpzM27MpyyA2OR1gT3IseSkoKqSYHIA0NJa90lwA4cRkBuT4kDxXz3gu3MNLUVZija+OYsfAHWEbZmOBsb8GEGQHs4KYp6nFcSdNGHGhhcYTKXB7C4FgYwkaF92tHmB3UV6PtLt1h9BfO/wBbqG8GNLXZT4+6zy1Xl9ZVYliRkjGemprCaIPzsYKdr35cvN1jKRfhlA6BdvgewlFR2ll/pEw/rZ7H2vlZwH8VMVldcgsaBa4u/m08W26aD6LN7xuc/rxnajYf1eETNc58jmiQjQXBaN4wAcC0rrPRTtEZIW083vNFo3E+80cPPl5d1NTQAtDXXeBctDtQCb8PI2XHVWCy0s4lo2Ocxzi4NaL7qUa5uzDqDfQaLM71bxHt1FlPE26KRZD0IK57CatsrGuYQbgH2TceXZTELltxbuQhXBWRvPVZLoCuCoFUKi8K6yo0K5UUshQlYpHoVSV6xNbdXtjuofaDF2xsytuSTlAZYve/lGwdeZPAAEnQIiI2rrnSubTQuLXPzAPbbNHENJJ9elw1vzOb0KrTQNY1rGANa0BrWjgGgWAWvQUhbmkksZn23hFy1oHuxsv+RtzbqSTxKkYGXXO3XTmY3KVmiLapo9EVVMIqXRbYVVLqllUBARVVEFUWOaVrWlzyGtHFziAAPFcRtL6TKanBEVpnfEfZiB/i7yQdy94AJJAA4kmwHmuN2j9I1LTAiMid46HLGD+rn5LzSrx7EcUPsZmw/G+8cAHyt/MsL8Oo6Qb2sk9YlGtne4D2amDZxLanEcSJbCHCK/HWOADw4vWsMHpacb2vl9YkGuU+zGOwaOK5/HPSG5w3dK0RtGgNrfQBcXVVcszi6Rznk9SbKjucb9IVgY6Roa3gDawA7BcRW18s7ryOc89zorYqXqt+mw9ziA0E35AaqWjRp6br5W5d17ts3tF6zCyXLaYx7qrabhpc3Rrged+I6XIXC4Vsc91jL+GOnF/05LuMJw5kLMkQsL3JOpJ6lcuunTmVMNlPFxLnc3HU+XRXBpKvpKUnipano1j461qJZQE8Vl/2f2U8ylWQ0y38WdcGKSahfvKcOfTk3kgbq+I83Rj8zfk5cl2GDYzFOwOa5pvwIOh/kVfLTKCrsCGYywOMEx1Lmi8bzy3jPzeIse61Kxef7HasWVrlwlLtHUU2lWwiMcZmXlgt1JHtM8x5rpsP2hglaHNILTwe0hzPqOC0ymMyqCsUM8bhdr2kdbrMGjqPqEGQPQuVt2jiR9QsM1dEz3nC/QXc7yA1KozalUdZou42CiK7aFrCGkZCfd3l944fLE27z9Aoiqr5pT7N4W/HIGumt8kerWctXZj8oU0k1J4zjgbZjAXPcPYjbYPeOpJ0Yz5j5XOihKenObeykOlIsMt8kbOORgP3dxcRryAy09O1l8t7uN3ucS57ndXOOrj4rZjYsXq10nOKMYt+mhVsECkIYkkLV8TFVZmNRbZZ7KqIqgiwVlZHE0vle2No4ueQAvOtp/SxDFdlKN47gJH3Db/KzifOyD0apqWRtL5HNjYOLnkNH1K4Hab0p08ALaf8V/J7tGX7Di77LzmpqsRxF2eVzoovjl0AHys5LC80FFd0h9Zn+J/ta9hwCYNyrxPEcSdmcXRxcny+wwD5WLBJTYfRfiVL/Wp/nIIB+Vi5fG9u5pfZi/DZ26LlJJHyG7iXHqdVR2mO+kSWS7KcbpnAHS9uw5LjZ55JXZnkvPUq+Klv3UtQYU+QgMaXHoApaImGlvxUrRYW55DWNLjyABJXX4VseBYzH9xvHzcuroqJkYyxtDR2Gp8TzXO9tTlyWE7HHQzHKPhbq7zPAfddZQYdHELRtDep4uPiVIQ0pKlKXDOqx7W8kRkNMTyUvRYeealaXDbKVp6MBanKXppUtEpGKmW1HCswYt4zrXbCqmJbICZVcTWhJAtSWmUwWLE+JTF1ASU6hqvAKdzs+7DJP7WIuhk83MIJ8118tOtSSmWcVyL8IlDrx1Mze0rIJh9XND/8yubT1YN9/C7xhkB+0q6R9MsLqYptMiLibUfmki/dhdfyL5CPsswieRZ8szx8ILYW/wDha248VubgqopyptPjGpT07GX3bWsv72UAEnqTz81na1bLKYrZipVMqtSKFbsNOtiOBbLI1uRNYo4lssYrmsV4C1jIAiuARVGvX18cDDJM9sbBzcbeQ6lea7U+lyOO7KRuZ3ASSC/+Fg/1VPTVSve+i/E3UTt7G5x4B9mub5kNf9F5zJX0NEPw276X+0fYm/ZBtVEmIV7t7UPdFGfzynW3yt5LFJU0FEL/APETfG+x17LlMZ2tmmJAOVvIfyCgTmcbm5PUqjpca21nmu1hyM7aaLmnOc83JLj1KzRUvmpjDcEklNmNJ6nkPErNoh4qXrqpbDcHfIbMaXeHLxPJdhheybGWMpzn4W3DfrxK6anpg0BrAGjkALBYvf43OXMYXsi0WMxufgb/AKn+S6ilpGsGWNoaOjQAt6noiVL0mFdlj2teREU9ISpekwvqpmmw4BSUNKtTlL0jaXDQOSk4aQBbccK2GRrcjNrBHAthrFeGq4BXGVAFWyqioIiIKWVCFciDE5ixuiWxZLKYutN0CxmnW/ZUyphrQ9WQU638qZUw1piBZWxLPlVQEw1jDFeGq6yqqigCqiICIiDmvSHs969h80Df2wG8p3cLTs1ZryvqPBxXyTNC/O4SBwcCQ4O4hwNiD5r7bXmG3fosZVVDqqnc2F8hvOwj2XO09sW4E216oPniGlPmpnDMBll91unxHRv1XpJ2DZTH2hvT1Is2/h/NbkdEeAFh0AsFzvVbnLmMM2WjZYyfiO6cG/8A1dDBT2GVoAA4ACwUpT4USpmjwgDksZa15EHTYeTyUzR4V2U3T0AHJb8VMtTlLUbTYeByUjDTWW2yFZmxrcjOsEcK2GRrI1ivAVRaGq4BVsqqoIiICIiAiIgIiICIiAiIgWSyIgIiICIiAiIgIiICteiIIquo2u4hRwwxg5KqLOKzRUjQtqOEIiKztjCzsYiIjIGq+yoiqLgqoioIiIKIiKAgREVVERVBERAREQEREBERAREQEREBERAREQ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 name="ZoneTexte 9"/>
          <p:cNvSpPr txBox="1"/>
          <p:nvPr/>
        </p:nvSpPr>
        <p:spPr>
          <a:xfrm>
            <a:off x="7572396" y="1039639"/>
            <a:ext cx="1285884" cy="246221"/>
          </a:xfrm>
          <a:prstGeom prst="rect">
            <a:avLst/>
          </a:prstGeom>
          <a:noFill/>
        </p:spPr>
        <p:txBody>
          <a:bodyPr wrap="square" rtlCol="0">
            <a:spAutoFit/>
          </a:bodyPr>
          <a:lstStyle/>
          <a:p>
            <a:r>
              <a:rPr lang="fr-FR" sz="1000" dirty="0" smtClean="0">
                <a:solidFill>
                  <a:schemeClr val="tx1">
                    <a:lumMod val="50000"/>
                    <a:lumOff val="50000"/>
                  </a:schemeClr>
                </a:solidFill>
              </a:rPr>
              <a:t>Recherche avancé</a:t>
            </a:r>
            <a:endParaRPr lang="fr-FR" sz="1000" dirty="0">
              <a:solidFill>
                <a:schemeClr val="tx1">
                  <a:lumMod val="50000"/>
                  <a:lumOff val="50000"/>
                </a:schemeClr>
              </a:solidFill>
            </a:endParaRPr>
          </a:p>
        </p:txBody>
      </p:sp>
      <p:sp>
        <p:nvSpPr>
          <p:cNvPr id="13" name="Rectangle à coins arrondis 12">
            <a:hlinkClick r:id="rId3" action="ppaction://hlinksldjump"/>
          </p:cNvPr>
          <p:cNvSpPr/>
          <p:nvPr/>
        </p:nvSpPr>
        <p:spPr>
          <a:xfrm>
            <a:off x="1928794"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Publier</a:t>
            </a:r>
            <a:endParaRPr lang="fr-FR" sz="1200" dirty="0"/>
          </a:p>
        </p:txBody>
      </p:sp>
      <p:sp>
        <p:nvSpPr>
          <p:cNvPr id="15" name="Rectangle à coins arrondis 14">
            <a:hlinkClick r:id="rId4" action="ppaction://hlinksldjump"/>
          </p:cNvPr>
          <p:cNvSpPr/>
          <p:nvPr/>
        </p:nvSpPr>
        <p:spPr>
          <a:xfrm>
            <a:off x="3071834" y="714356"/>
            <a:ext cx="1142976" cy="428628"/>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Mon profil</a:t>
            </a:r>
            <a:endParaRPr lang="fr-FR" sz="1200" dirty="0"/>
          </a:p>
        </p:txBody>
      </p:sp>
      <p:pic>
        <p:nvPicPr>
          <p:cNvPr id="17" name="Picture 7"/>
          <p:cNvPicPr>
            <a:picLocks noChangeAspect="1" noChangeArrowheads="1"/>
          </p:cNvPicPr>
          <p:nvPr/>
        </p:nvPicPr>
        <p:blipFill>
          <a:blip r:embed="rId5" cstate="print"/>
          <a:srcRect l="36786" t="20508" r="28075" b="17968"/>
          <a:stretch>
            <a:fillRect/>
          </a:stretch>
        </p:blipFill>
        <p:spPr bwMode="auto">
          <a:xfrm>
            <a:off x="2000232" y="857232"/>
            <a:ext cx="266482" cy="262320"/>
          </a:xfrm>
          <a:prstGeom prst="rect">
            <a:avLst/>
          </a:prstGeom>
          <a:noFill/>
          <a:ln w="9525">
            <a:noFill/>
            <a:miter lim="800000"/>
            <a:headEnd/>
            <a:tailEnd/>
          </a:ln>
          <a:effectLst/>
        </p:spPr>
      </p:pic>
      <p:sp>
        <p:nvSpPr>
          <p:cNvPr id="18" name="ZoneTexte 17"/>
          <p:cNvSpPr txBox="1"/>
          <p:nvPr/>
        </p:nvSpPr>
        <p:spPr>
          <a:xfrm>
            <a:off x="6286512" y="317564"/>
            <a:ext cx="1285884" cy="338554"/>
          </a:xfrm>
          <a:prstGeom prst="rect">
            <a:avLst/>
          </a:prstGeom>
          <a:noFill/>
        </p:spPr>
        <p:txBody>
          <a:bodyPr wrap="square" rtlCol="0">
            <a:spAutoFit/>
          </a:bodyPr>
          <a:lstStyle/>
          <a:p>
            <a:r>
              <a:rPr lang="fr-FR" sz="1600" b="1" dirty="0" smtClean="0">
                <a:solidFill>
                  <a:schemeClr val="bg1">
                    <a:lumMod val="95000"/>
                  </a:schemeClr>
                </a:solidFill>
              </a:rPr>
              <a:t>X</a:t>
            </a:r>
            <a:r>
              <a:rPr lang="fr-FR" sz="1050" dirty="0" smtClean="0">
                <a:solidFill>
                  <a:schemeClr val="bg1">
                    <a:lumMod val="95000"/>
                  </a:schemeClr>
                </a:solidFill>
              </a:rPr>
              <a:t>        Déconnexion</a:t>
            </a:r>
            <a:endParaRPr lang="fr-FR" sz="1050" dirty="0">
              <a:solidFill>
                <a:schemeClr val="bg1">
                  <a:lumMod val="95000"/>
                </a:schemeClr>
              </a:solidFill>
            </a:endParaRPr>
          </a:p>
        </p:txBody>
      </p:sp>
      <p:sp>
        <p:nvSpPr>
          <p:cNvPr id="19" name="Rectangle à coins arrondis 18">
            <a:hlinkClick r:id="rId6" action="ppaction://hlinksldjump"/>
          </p:cNvPr>
          <p:cNvSpPr/>
          <p:nvPr/>
        </p:nvSpPr>
        <p:spPr>
          <a:xfrm>
            <a:off x="785786"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Accueil</a:t>
            </a:r>
          </a:p>
        </p:txBody>
      </p:sp>
      <p:pic>
        <p:nvPicPr>
          <p:cNvPr id="20" name="Picture 8" descr="http://www.icone-png.com/png/54/53529.png"/>
          <p:cNvPicPr>
            <a:picLocks noChangeAspect="1" noChangeArrowheads="1"/>
          </p:cNvPicPr>
          <p:nvPr/>
        </p:nvPicPr>
        <p:blipFill>
          <a:blip r:embed="rId7" cstate="print"/>
          <a:srcRect/>
          <a:stretch>
            <a:fillRect/>
          </a:stretch>
        </p:blipFill>
        <p:spPr bwMode="auto">
          <a:xfrm>
            <a:off x="928662" y="857232"/>
            <a:ext cx="285752" cy="285752"/>
          </a:xfrm>
          <a:prstGeom prst="rect">
            <a:avLst/>
          </a:prstGeom>
          <a:noFill/>
        </p:spPr>
      </p:pic>
      <p:sp>
        <p:nvSpPr>
          <p:cNvPr id="22" name="Rectangle 21"/>
          <p:cNvSpPr/>
          <p:nvPr/>
        </p:nvSpPr>
        <p:spPr>
          <a:xfrm>
            <a:off x="2000232" y="2357430"/>
            <a:ext cx="1184940" cy="276999"/>
          </a:xfrm>
          <a:prstGeom prst="rect">
            <a:avLst/>
          </a:prstGeom>
        </p:spPr>
        <p:txBody>
          <a:bodyPr wrap="none">
            <a:spAutoFit/>
          </a:bodyPr>
          <a:lstStyle/>
          <a:p>
            <a:r>
              <a:rPr lang="fr-FR" sz="1200" b="1" dirty="0" smtClean="0">
                <a:solidFill>
                  <a:schemeClr val="tx1">
                    <a:lumMod val="50000"/>
                    <a:lumOff val="50000"/>
                  </a:schemeClr>
                </a:solidFill>
              </a:rPr>
              <a:t>Mes amis :       3</a:t>
            </a:r>
            <a:endParaRPr lang="fr-FR" sz="1200" b="1" dirty="0">
              <a:solidFill>
                <a:schemeClr val="tx1">
                  <a:lumMod val="50000"/>
                  <a:lumOff val="50000"/>
                </a:schemeClr>
              </a:solidFill>
            </a:endParaRPr>
          </a:p>
        </p:txBody>
      </p:sp>
      <p:pic>
        <p:nvPicPr>
          <p:cNvPr id="23" name="Picture 11" descr="https://scontent-a-cdg.xx.fbcdn.net/hphotos-xaf1/v/t1.0-9/1491666_772849956064257_585837322_n.jpg?oh=9cf3652e599eff32cf32caee8eac0f35&amp;oe=5555E6CC"/>
          <p:cNvPicPr>
            <a:picLocks noChangeAspect="1" noChangeArrowheads="1"/>
          </p:cNvPicPr>
          <p:nvPr/>
        </p:nvPicPr>
        <p:blipFill>
          <a:blip r:embed="rId8" cstate="print"/>
          <a:srcRect l="32641" t="33164" r="32819" b="44917"/>
          <a:stretch>
            <a:fillRect/>
          </a:stretch>
        </p:blipFill>
        <p:spPr bwMode="auto">
          <a:xfrm>
            <a:off x="2071669" y="2714619"/>
            <a:ext cx="1266400" cy="1071571"/>
          </a:xfrm>
          <a:prstGeom prst="rect">
            <a:avLst/>
          </a:prstGeom>
          <a:noFill/>
        </p:spPr>
      </p:pic>
      <p:sp>
        <p:nvSpPr>
          <p:cNvPr id="24" name="Rectangle 23"/>
          <p:cNvSpPr/>
          <p:nvPr/>
        </p:nvSpPr>
        <p:spPr>
          <a:xfrm>
            <a:off x="2071670" y="3786190"/>
            <a:ext cx="800219" cy="400110"/>
          </a:xfrm>
          <a:prstGeom prst="rect">
            <a:avLst/>
          </a:prstGeom>
          <a:noFill/>
        </p:spPr>
        <p:txBody>
          <a:bodyPr wrap="none">
            <a:spAutoFit/>
          </a:bodyPr>
          <a:lstStyle/>
          <a:p>
            <a:r>
              <a:rPr lang="fr-FR" sz="1000" dirty="0" smtClean="0">
                <a:solidFill>
                  <a:schemeClr val="tx1">
                    <a:lumMod val="65000"/>
                    <a:lumOff val="35000"/>
                  </a:schemeClr>
                </a:solidFill>
              </a:rPr>
              <a:t>Ferhat </a:t>
            </a:r>
          </a:p>
          <a:p>
            <a:r>
              <a:rPr lang="fr-FR" sz="1000" dirty="0" smtClean="0">
                <a:solidFill>
                  <a:schemeClr val="tx1">
                    <a:lumMod val="65000"/>
                    <a:lumOff val="35000"/>
                  </a:schemeClr>
                </a:solidFill>
              </a:rPr>
              <a:t>BENAMARA</a:t>
            </a:r>
            <a:endParaRPr lang="fr-FR" sz="1000" dirty="0">
              <a:solidFill>
                <a:schemeClr val="tx1">
                  <a:lumMod val="65000"/>
                  <a:lumOff val="35000"/>
                </a:schemeClr>
              </a:solidFill>
            </a:endParaRPr>
          </a:p>
        </p:txBody>
      </p:sp>
      <p:cxnSp>
        <p:nvCxnSpPr>
          <p:cNvPr id="25" name="Connecteur droit 24"/>
          <p:cNvCxnSpPr/>
          <p:nvPr/>
        </p:nvCxnSpPr>
        <p:spPr>
          <a:xfrm>
            <a:off x="1928794" y="4286256"/>
            <a:ext cx="5572164"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50" name="AutoShape 2" descr="data:image/jpeg;base64,/9j/4AAQSkZJRgABAQAAAQABAAD/2wCEAAkGBxQSEhUSEhAUFRQUFBUUFRQPFBQUFBQQFBQWFhQUFBQYHCggGBolGxUUITEhJSkrLi4uFx8zODMsNygtLisBCgoKDg0OGxAQGiwfHCQsLCwsLCwsLCwsLCwsLCwsLCwsLCwsLCwsLCwsLCwsLCwsLCwsLCwsLCwsLDcsNyssOP/AABEIALsBDgMBIgACEQEDEQH/xAAcAAABBQEBAQAAAAAAAAAAAAADAQIEBQYHAAj/xAA/EAABAwICBwUGBQQABgMAAAABAAIDBBEhMQUSQVFhcYEGByKRoRMycrHB0RQjQlLwYoLh8VOSorLS4hUkM//EABkBAAMBAQEAAAAAAAAAAAAAAAABAgQDBf/EACIRAQEAAgMAAgIDAQAAAAAAAAABAhEDITESQTJREyJhBP/aAAwDAQACEQMRAD8A3XaqEy00jQMQNYf24rj8k5GC78YgbgjA4dFw3tRQmnnkZb3XG3w5j0WHdy7b8Mp4izVrmtFhhayrP/kwXeMHoDZWIka4DEYjBDdTjcPROf6vV+jKGa7iW5K5ZU4KuEgAQ5JtylUTKiqUX2yiSSIkGKej2so5LDioVY+xFz72F87KS1VemJbNJ3DDmj26TbrtZ0zmtaS5wAtcuNxYDmFldOaZ9u7VZhG03+I71UTVT34Oe4jcTh5Jsa0YcUx7rJyc9ymoksx819E9z1OW6NiJze57v7dchvoAvnhgwC+o+xNMI6GmYNkEfmWgn1K6OK8Xl5KmDSvJSuc9uu8dlOXQUpD5hg5+bIztAP6nfJMtNjpvT0FK3WmkDc7Nzc624ZlYLSvenfCngHxSu+TQFy7SGkpJXF8kjnuOZebqLE65x9MDmotq5I6XB3oSN99msdwyOO/9KrtId5tRIcAGN/a0keZGPqsTUC3u896jiS/8w/wjsNxSd4dWw3D2OH7Xtw5XFitz2Z7yYJi2OcewkOAJN4nHg/Z1XD+I6hEEnI8NhR2Oq+qmOunLivd929dTlsFQ8ugODXOxdCdxO1ny5ZdoY4EXBuDkRuTl2VmnnBAmh2qSkITslmqQEUuxEzQ5WWN08Siyx54X5av4x0l6R6qlDrJzoMLJfbYpzpguUvVvm1/K+Bmnwtde/CiyOXXTiV2w1crCuVQY5d6wneXooyatQ0ZeF9t2w/Rb7UCbNTNe0scLtcLEbwV3nDjMdRznJZduEPgisA4W45KKaCO2sZjyuFotOaIEcr4jkCbcRs9FTSaGZnj5rhMtdVvl3FRIy+DZHW4okUJaMXX5qX+B1dqZJYJXIaA1VJgCjAp7pg0cUhtKmm2Kh7QS2ZbeVZRG+Kpe0jvdVcc/s58t/pVIFIjao4CMxy1sETIhcXX1B2LeDRU5Bv8Aks9GhfMUNtVfQvdRXCTR0WOMZdGf7XG3oQpnrpZ02i8vAqBp7SrKSnkqJPdjaXW2udk1o4k2HVWhjO9ftkaWP8NA608rbucDjFEcLjc52IHUrh/tEbSuk5KmZ88pu+Rxcdwvk0bgBYDgFCebKTPklRYJfLJV5F8lNipyW7eiVObGkOFxfnu5jco7s/2u3jI80sIew4g2Tpmbsj6H7JQ7Hg7GxFju2HlxS3tiOo/m1Cjk/S7p9kXV2+fEfdMhWutiMvouzd03af2sf4SV3ijF4yc3Rft5t+RG5cUifY22HEKx0TXvp5WSRmzmODm7jvaeBFx1S8V7H1CvKBoLSbKmCOdh8L2h3EHa08QQQeIKsFaDSEMxoqQoIL2QTTCEZeTCOYdyQsKkpCpmOM8h9o9kpNgvKLXVIaLbSnsOYaVoaiaeUtZdvvhxNsb2LBv2FZySRzXFrsCMwcx0XWGswsBguX9uqIxVbZNkrf8AqCz8mM9aeLkvismq96rZ68bMeSnz0+sFAfRcFzx07ZbA/EOOQsiRtJRo6QqUyCyLYJCQssFB0pRF8cjre4AfVWrWq2pdHf8A1nuI991hyGf1T4/yRzfi5aAnWV7p3Qbo33aPC4X67VSkLUxaGgday693I1h1p4b+E6sgHHI28guPsXRu5+o1azUvYuZhxte4U310xd4Y5cp79dNWEFG05/nyAHYLtjB6656BdTjzXzd3g6T/ABOkKiQG7RIYmcGRfli3MtceqssooL2F+gTKeAyO4JajYFd6Apclzzy1F8WHyqXo/QYtkrqPRoAyCs6OnAAwUoxrLba2SSeMnXUeeCz1THYkLe1lPwWQ01DbHcfRXx3Vc+XHc2op2osEl02XJBjdYrSx+UWZtjbqPr90Zklxf+X2oc2I5Yjkc02F2Y/n8yQfjrHc1p/VkdRvd4ZAZYr7JAPzGDmAHdHLsC+WNC6QdBJHMz34XtkA36p8TeRFx1K+oKGqbLGyVhuyRjXtO9rgCPQp4/oZfsdesvLyaCWXkqQoBE1KkJQFa+oAzKq6mS5uUrN6Be7rLmsdgwWQ7yaLWpxIBjG4HocCtmAq3tDS+0p5GHax3nZPKbmhjdXblNHLrNRHRqBo12xW7GrE9EBkSSRqm6nBBdGgI9NAZHtYBi5waOu1dBqqENY2MDBoA8lT9itHa0plIwjGHxu+w+a11RFfzWjix62yc2XemK0/o8eDD9QHmbLO6d7FXedTAuxG666s6ga4guF7ZXS1tOLtNtoXZwfO1XRSQP1JGlp2XyI4K47IaY/C1ccxyabH4TgV2TT3ZeGqYWSN+Fw95p3grkHaXsTU0ZLtUyRbJIxew/qGxFmzl0+hKvSTRTPqGnBsLpRyDC4L5ihuXC+JzJ3n/a6poHTok7P1IcfFFG6E8n2a30cuVRm1yjasu3h4n9VstB0tgMFiaMuLvCQOJWhpNJTxC4c1w3YHmuXJja6cWcxdDpxYJ5Kx1H2qcTZ8duV1pYJ9ZusNo9Fxss9aJZl4fOAVmdN0esCLZgo2mNNOjNmtufS6zNRLNKbyS6rd17eirHHfacs9dKppzB5dUFx9ESpaGus12sN6HKtMY6kxG4/mSG3AhepXL0gsgXwWB9n8/wCfdd+7n9Je1oBETd1PI6Ljqe+z0db+1fPjzkV1fuS0hq1MsN8JoWyD44jY+j/RHlP2OyLyVIVTm8kK8myZIphGS5SFCZtTw1RtSgecEKibe7vJLUHDoiRYNA4IIW6BUm7SOCeSo9bIGscTsBPomUcYibaRw3PcPUq6gNwqeF13F29xPmVcUuNlhr054k6mC82Hhn81IuFb9maQSzX/AEx+I/F+kfzcjGbuk5X4zbSaHoBDC1m3N3xHP7I7m4qTIbNJtkL4Zqn0bppk7nascrQzA+1aG3PCxxW3zp5/d7XEbVGrc2je4KYw4c1Hlbd7BzPomQzkrbZEYbjkkcmgphhe8qghpqSQxMDDUSxh4Zg1xYS69t+HyXIXu8J42+66l3x1PggZ/U9x6AAfMrlMxwCS/oKFrtUkb1KgpbhpLnG+tcMsSCBhmVZ9nqcObjtv81q6Ls9Ha+oOqi8kl0vHitkrPaKonWbc3DrjLFhBsNbZjw6reaAiIYWv2XCHRaNbH7osrCBvvLhnltowx+MY+upS+Y7h/vFUek6C9y8OBuNRrvCHMviXEYt4D6rYFtpCeOPJHn0e1+JF+afHnocnHtyiaHVJ57LkeZXm42XQNJaIZqmzRksA9uo8t3H/AEu+OW2bPj+JWGx5FFmzQpcHc0+Q4DyVJ/whyWw7sa72ddTuv+ssPwyNLbedljYz9Vbdk6nUqYj+2WM+TwlkMPX1UkKZA67QeCercyLxXl5MIj22KcAjPIXg1RpW2VmF7L1nath048E6n8TRvGB6I+phZEJVSzluYKoO1GkXCFwaDd3hAAJOK1NRMRggCR5yHoFNx39qxy19OX6O0FUPtqwPtvI1R6rVUHZKTAyPazhmVq2xPOZRWUm9y5zhx+3a/wDRl9dKmDs1CMy5x52Vxo/RzIQRG3VubnbdGYAMvNFC644YzyOOWeV9pQo5g2gZ42yujzGwttKcAnpO1dS1b3yEexdG1v8AxHNdc7xbYpkQu4u3Cya8arr7xbyRW4N5oxgtNJSOCRjU2sqGxt1nmw9TyVE5X3wS3kiGwNPncH6hc3qnYrX94OlPbytOrZoJ1Qc7FrAb/wDL6rGTnFT6u9Ro+yMmzcf8rpVBYtC5D2bqdSW2x3zC6VQVnhWbkmsmzhy3gvZCAmxNOqSokTXOBdexthzVdVVM0bPELm5vqX+SjSzST7R24Yq1p3tIwKysDZ3EkHVB2EYnmVdRQarQL5bUa0e9naUIsVzXtBDqyaw2581ua+osLFYzTR1rrpx+ufLJcdKmV17ckTW8PVR2orD4T/OC0sWzofqpFG7VlB4hRoM0Y4OBSp4vqzQsxfCxxzLQTbK5AvbrdSZZrYKi7DVGvRRO/pt5YKzpzrPPBV9JvqU0Fe17IqDUjBABqnYhSQoMpuWqW51kyYyukfEfaMF7e8N4380Wl0sH5NN+RXoZHZFOdOQo1T2KIrm5w5o4c0KuMxO1KCnok11VuTNclBjYpcYsmD42b0ZhQwClldYWQDC67lJyCi0wubqTKckACuHuncnXukqBdYHtP2klJNNDdmrhJJ+o8G7uam5THtWONy6i/wC0Pa2Km8DfzJtkbNnF52BZIVM1Q72k788mNwa0blXUlGG45k5k4kniVYCSwWfLltaseGRie1z/AM62wfVZ1+aue077zu/mwKlGa74eM/J68HlpDhmCCOi6JoubWaHDIgFc8e3BansjXjV9mc2ZfCVHLNzauDLWWm40dpJpu24Grnc2sjS6QiOBkHOxt52VTPRMe0nVxzwwPK4QGaPp3t//AEe0290knHouMbsZtZz6ShaMDe2ZFgOlzcqnq+0LNhPK2PonVFNSxM932jthfe3qVBo4ru1tUAbLCydkgs0fNKXt1iCOeaoK9mZWkrZPDZZjScuCeHrjyeKW+PNPZt5JhbcX3JzDiCtLFBIjj0UiRuAUWPMDmFP1bt6EpVWL6C7qpNbR7cb2e8HzBx81ooxqvO4rG9zFQDSSMvi2S9uDh/6lbxzLoxvRZeiayDMb4JQxOa1UlElFnNTpyTkjSxXN0gwSt0bMS2aoRddPkJciRU6ZGMajxxIzIFIZGgBxxI7WJQEt0AuSi1DkdxUR2JQEymalmOIToQgTO8SAdfMrm/aqn1Ktx/e0HrkukDJYrt3BZ8T+bfqufLP6uvDdZs8HWTXyJHlRJ5bLG3Vj9OSa0rz/AFW8rKuYMVIrX3N95J8ygxhbsfHn53dOkGCbTVJjeHtzGfEbQnuyUeQJp8dL0FpFsrAQf8cCrGo0KJMRgd4NlzLQNY6OUapwOY2FdHo9OgNFzY8Vlzx+N6bePP5TssfZkDEm/M/dCqYgwIlRp8WOKzek9M3vY3KnVq9yG6TrAL4rM1k+ueCLO4uNyhOjWjDGRl5MrkaweFDyKIw/NMcNvFdHE6+N+KsITlxw+SrvupzDg08bKcvFYV1ruVrPFNFvYHD+0j/zXWGrhndJUatfqX99j288Na3/AEruRSxGc7OukLky69ZP5b8SXWQyU4uTLKMu+gz7IQEUNQfapfaLsSQCvayAHXRmhAPBSXumOdsTmoBHlAiHiRpEOmGKAmtyUCR/jUx5sFVxvvIUBYArN9uYr0+t+xzT0yPzWhJVZp+PXp5G72O8wMEspuaPG6srm8kosqjSdRZruVvNL+JuFWaVmwssmOPbbnn0pZzj6J0TfohOxKl2z6DyC1sf2ZbDqo0uwqXbBRpMuqComjh+YFtoafWbYhY3Q4/MC39BkFw5b208E6UlRo+xyUJ+j+C2E7MFFdGNy5/Ou3wjIvpjuQ5obBaSohG7yVVpNlmkq8ct1zyw1FAE13u/zeU45dPumWwC0MlEbkpTT4RzH89FHth0RgfB1CVONb3fT6mkYTf9dj/ey31X0OxfMPZ+oDKuF5yDozhwIX09EbgclM9Vm85q9ZPSFV8ZtBuqkITkirQZAFGY1JGxSGiyCKxqR8iFLMhtxTA8eKkBDjYiBIGS5L1MEr0wyWCASrlsq+gxcTxVRpztJDEdUvu85MZ4nE7gAsdpDtvUNu2NjYuL/E7yGAS2enUamayqNN1YEEniA8Dto3Lj1f2kqZPeqXn4TqjyCpJp3uzcTzKCWz6oNGJ6KpqaguN1HcSmhTMNLy5LUimZc3O9SAc+N0OEWH82pzD9UxCqNKMSpF8EGb6JkLoU/mhdAoxgudaOk1ZGniuk0WLQVn5vWj/n8GkyUORWBbggmK64NSueLqj0/g22/wCQ/wBhap0QWT7Qi77btVvnifounH65cv4qOcbOATWtyRKoeIpHCzgFrYaLbDp9F4HwHp8/8pzsjyP1Qoz4Ty+oKVODxyWLDf8AT6grpmge9GaNoZK1soGF3YOtzH2XKg/3ev0TnSJaO19C6O7zKWS3tA6M+YWhou0dLL7lRGeBcAfVfLbJzvKK2qI2lV2nb6ya4HIg8jdeK+XKPTksfuSvb8LiPktBRd4dYwW/EOPx2d/3AoDr4NkCadCmnUcG5VEOzFSomoMLFKCAICvFyE6RM17oB73rL9qdMFv5MXilds2Nb+5yttO1/sI7gXkedWNu9x+gzWd0fo7Uu951pHYvcdp+yQUDqP2Eb5TjIRi853O7dmsNWSlziV0DthNqx23n0GP2XO3ZlHgC1V6yczJI5AD1ASmyQgIi9McbIBL4DzXgfmkccU0HNSsUlBf907WQXlMq9AbOB4roOiasagGXAnHpvXOrq+oNKvYMmuG5w+oXLlwuXjpxckx9bwSYJ0cgWYp+0TQbuhuNoD/lhglb2lbl7N9+Grb5rP8Ax5/pp/mw/bSTFZHTIu+/9ZP/ACgBFqe1B/TEObnfQBU79IOkcSQBmcL9c10w48pd1GfLhZqI0w8RQql3jTnP8XVAkddxWlkS5HZ8io7XYdErnYdEMnDogPE5dU66GSnNKAeE5NJXgUyPuk1k0lISgPoIG5UuBijQBWEaohGpr5U2QoCQFFyjOIY0udkBdegChac90DYXC4QFLI8ySGd+Z8Mbf2M38yjxtwQz7yku91Ac+7d1N3hg2N9XH/Cx2/hmrzta8/iJMcnD/tCpqR1y++5IBRe71PzTHlPgyPxFMekZLoZOZ6JyHuQCk4pGnNIlYhT180J5REFyCrwUuIqIzNSGZpkkgpC5eCHfFAeE29JEbXTAlOSVENY7G/MobTinM28kyNBiuOCa7JK9NckDU4FMTkyETgmtTjkmAycUqaE4oJ//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052" name="Picture 4" descr="http://www.dakarflash.com/wp-content/uploads/2014/12/kim-kardashian.jpg"/>
          <p:cNvPicPr>
            <a:picLocks noChangeAspect="1" noChangeArrowheads="1"/>
          </p:cNvPicPr>
          <p:nvPr/>
        </p:nvPicPr>
        <p:blipFill>
          <a:blip r:embed="rId9" cstate="print"/>
          <a:srcRect/>
          <a:stretch>
            <a:fillRect/>
          </a:stretch>
        </p:blipFill>
        <p:spPr bwMode="auto">
          <a:xfrm>
            <a:off x="3478686" y="2714620"/>
            <a:ext cx="724860" cy="1071570"/>
          </a:xfrm>
          <a:prstGeom prst="rect">
            <a:avLst/>
          </a:prstGeom>
          <a:noFill/>
        </p:spPr>
      </p:pic>
      <p:sp>
        <p:nvSpPr>
          <p:cNvPr id="28" name="Rectangle 27"/>
          <p:cNvSpPr/>
          <p:nvPr/>
        </p:nvSpPr>
        <p:spPr>
          <a:xfrm>
            <a:off x="3464284" y="3814708"/>
            <a:ext cx="750526" cy="400110"/>
          </a:xfrm>
          <a:prstGeom prst="rect">
            <a:avLst/>
          </a:prstGeom>
          <a:noFill/>
        </p:spPr>
        <p:txBody>
          <a:bodyPr wrap="none">
            <a:spAutoFit/>
          </a:bodyPr>
          <a:lstStyle/>
          <a:p>
            <a:r>
              <a:rPr lang="fr-FR" sz="1000" dirty="0" smtClean="0">
                <a:solidFill>
                  <a:schemeClr val="tx1">
                    <a:lumMod val="65000"/>
                    <a:lumOff val="35000"/>
                  </a:schemeClr>
                </a:solidFill>
              </a:rPr>
              <a:t>Kim</a:t>
            </a:r>
          </a:p>
          <a:p>
            <a:r>
              <a:rPr lang="fr-FR" sz="1000" dirty="0" err="1" smtClean="0">
                <a:solidFill>
                  <a:schemeClr val="tx1">
                    <a:lumMod val="65000"/>
                    <a:lumOff val="35000"/>
                  </a:schemeClr>
                </a:solidFill>
              </a:rPr>
              <a:t>kardashian</a:t>
            </a:r>
            <a:endParaRPr lang="fr-FR" sz="1000" dirty="0">
              <a:solidFill>
                <a:schemeClr val="tx1">
                  <a:lumMod val="65000"/>
                  <a:lumOff val="35000"/>
                </a:schemeClr>
              </a:solidFill>
            </a:endParaRPr>
          </a:p>
        </p:txBody>
      </p:sp>
      <p:pic>
        <p:nvPicPr>
          <p:cNvPr id="29" name="Picture 8"/>
          <p:cNvPicPr>
            <a:picLocks noChangeAspect="1" noChangeArrowheads="1"/>
          </p:cNvPicPr>
          <p:nvPr/>
        </p:nvPicPr>
        <p:blipFill>
          <a:blip r:embed="rId10"/>
          <a:srcRect/>
          <a:stretch>
            <a:fillRect/>
          </a:stretch>
        </p:blipFill>
        <p:spPr bwMode="auto">
          <a:xfrm>
            <a:off x="5025660" y="1746396"/>
            <a:ext cx="285752" cy="304802"/>
          </a:xfrm>
          <a:prstGeom prst="rect">
            <a:avLst/>
          </a:prstGeom>
          <a:noFill/>
          <a:ln w="9525">
            <a:noFill/>
            <a:miter lim="800000"/>
            <a:headEnd/>
            <a:tailEnd/>
          </a:ln>
          <a:effectLst/>
        </p:spPr>
      </p:pic>
      <p:sp>
        <p:nvSpPr>
          <p:cNvPr id="30" name="Rectangle à coins arrondis 29"/>
          <p:cNvSpPr/>
          <p:nvPr/>
        </p:nvSpPr>
        <p:spPr>
          <a:xfrm>
            <a:off x="5454288" y="1785926"/>
            <a:ext cx="2428892" cy="265272"/>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solidFill>
                  <a:schemeClr val="bg1">
                    <a:lumMod val="50000"/>
                  </a:schemeClr>
                </a:solidFill>
              </a:rPr>
              <a:t>        </a:t>
            </a:r>
            <a:r>
              <a:rPr lang="fr-FR" sz="1400" dirty="0" smtClean="0">
                <a:solidFill>
                  <a:schemeClr val="tx1"/>
                </a:solidFill>
              </a:rPr>
              <a:t>M</a:t>
            </a:r>
            <a:r>
              <a:rPr lang="fr-FR" sz="1100" dirty="0" smtClean="0">
                <a:solidFill>
                  <a:schemeClr val="bg1">
                    <a:lumMod val="50000"/>
                  </a:schemeClr>
                </a:solidFill>
              </a:rPr>
              <a:t>         Trouver de nouveaux amis</a:t>
            </a:r>
            <a:endParaRPr lang="fr-FR" sz="1400" dirty="0">
              <a:solidFill>
                <a:schemeClr val="bg1">
                  <a:lumMod val="50000"/>
                </a:schemeClr>
              </a:solidFill>
            </a:endParaRPr>
          </a:p>
        </p:txBody>
      </p:sp>
      <p:sp>
        <p:nvSpPr>
          <p:cNvPr id="2054" name="AutoShape 6" descr="data:image/jpeg;base64,/9j/4AAQSkZJRgABAQAAAQABAAD/2wCEAAkGBxAQEhQQEA8PDw8QEBQPEBQVDxAPDw8PFBQXFhYUFBQYHCggGBolHhQUITEhJSkrLi4uFx8zODMsNygtLisBCgoKDg0OGhAQGywgHB0sLCwsLCwsLCwsLCwsLCwsLCwsLCwsLCwsLCwsLCwsLCwsLCwsLCwsLCwsLCwsLCwsLP/AABEIAMEBBQMBIgACEQEDEQH/xAAbAAACAwEBAQAAAAAAAAAAAAABAgAEBQMGB//EAD4QAAIBAgQEAwUFBQcFAAAAAAABAgMRBBIhMQVBUWEicZEGEzKBoUKxwdHwIzNSYnIUQ4KSosLhBzSzw/H/xAAYAQEBAQEBAAAAAAAAAAAAAAAAAQMEAv/EACERAQEAAgICAgMBAAAAAAAAAAABAhEDIRIxIkEEMlET/9oADAMBAAIRAxEAPwD1KGQBiIhCBKIEgSCEIFAFBRAoBhkKhkUMggDcAoIHJLfQ4TxkFzJsWSHGnioS2aOwEIEgAJYNiWAUg1gWAUAwLFCgYwGAorGAyBGIx2KwObAMwFCoJAkECAIBIQKAgUQIEQyAhkUFBcklduyQtSairt2SMHF8QdaTjG6hHus0n17IlulkalTGNu0LJbXf4IanBv4qjv0dvwMGNZqVtcy06/K5ppxpxzT1b1Xi8X69Tx5NJg0fcyW7tfTVJ+j2Fhh7tpyh/NeOV378jNhxOX2KbS5rNmXzui3R4kmtabb7O/36r1PPnHucWRsVw+NtHFpfwy19YlH+1SpvRysv8Xqrl2viZyVlBper8zPqwlJXfo0t/M8+c+nr/K/bSwfFoT0fhkaR5SlhG5J6xe+j/I9TQg1FdtO9zXHLbDLHxMQJD28AAJCBWgDMACsAwrAVisdisBGKx2IwEYAsgCBAMgIgkIAQgQQCQgUAUFAGQGR7SKbjFRV1fXz5aep5tYqOsba3tLW3/wAPWcfxao0J1Gk3GPhX8z0X1aPB8KpyqSTfN69+5lyZabcOHlWph6rv+zjd7bPKvxbNrB8GnUeepJt7+S6eR1wOBjDq/k/wNiWkfDf0Zz3K1348cxgUOHwjokXI0IRWkfoJTlptsuxJ1Vb/AJG10lRLkijiIq7/ACsdZ1dypVqnjZoKEbS2uk7tcmmvv/I24q8NHpy7Po+xhutaV/JO3TmWKmKyrR3T08/+Tp48unJzTtaoYnM8r+JHc8/RqtTT3/FPf9dj0BtjduWwADAKgACQBRWMwMBRWMKwEYrHYkgEZCMgCBQEEAhQAgFBAECBQAoBgoAyA8z7fzf9nhHlKtG/kk5fgYPBZbW5fL6m/wC30L4dP+GpGXe3w/7jzHCPC7uVo2u7tJW7tnPzOr8avdYeo3rmitLa3/M6Ko9s9766Rb/EpcMrxu1GcZJxusslKzts7FutNva/hjrr56mGndMlqEZXv42tt7P0Q0+n7X/LLT/SZmN4vDDQlVrVLQTeybk9dklqUcN7e4Ga8Pvb9JNL8SzC2M7yYzqtted9P1bp8yrWk0+5VXtNh6klG7Sb8MnsvnyLVa3J36eR5uNntZlL6VnWtLn36Fuo7K263/Xe4tajppz+5BpWyb6L6G3Gw5o6YWlF/bVuaa59jVw801pZrZNczz/ur/aW2urTfp+Rb4NjP2joJeGMcy267L1N8enJlG0AIDR4KQLAQBisZisBWKxmKwFYjHYkgEZCMgCoIAgQIAgEIEECDIUZAFDIVDIDynt5SnKCyvw5W5K/TVfrsfK51qtSbSlJJb/wxj0fdn272io5sPUstVFv03PjuHoyVSMdVFyblZ2k/J/JnjLpphNrnA8Y8NPNecXs7rRo+ncLxsarUou6lBPk7+aPmceC1XJ3cY0s7nmdRNzT2got+XL5nqfYCjKFSVOW0dlfRN9PQwz/AK6+Pc+nX2qoxTtK7i21Fb/LueRr4KC5KPe7Tjz5euh9N47wqNZq6276q+mh52nhKWHlNTp1JqUXBvKpWi99eRJXu4bjyEPC17utCqpLNlblnkk7ZoqaWbVPa+zPa+zXEXOKhJty3hpe66WMrB+zuHk21GvXm1ljnslCN9LW2tpz+R6vg3BssbRacU7t3y5n33TGdleccbi0qr0tzS2vsu5Tg2s2tk9U+SfR9vuuHGzy6aq3LkvSxjVOJZWo7632v2ZOO/J65Z8HfGV8qfijm6Z9f8qNT2Vwdk6rveSyq+rsm7689bnnKdBzcqjvZrLFN6OctFlR73BYdU4Rgtoq3n1frc3475Vzc2PjjJ912IQBs5gYAsBAGKxmKwFFYwrAViSHkIwEZCMgCoIEECBAEAhAggQZChQDIZCoZAFq6s9U9H0PmHGuFqNerCH93UuuuWSUkl8mfUEeM9saXu8RTqrRVYZX0zw01+Ul6GfLPi14f20z+GcP+1JWa6u7XlaxtezVN+/bVu/1MzF4vLTbT1sd/YWr4pOUk9VLyTV7fec07d/qvZ1IeJ+nLRHKvhKc/FbM1vZ2l8mvuKmIlGpOTnUcacVe17OT6GJUxM6cpVMM3KjCynDM34ueVvtbQaepXqKGEpW+KTXRyk16HSviIxjaNrJdLaHncJx2NRXXPdc7+RzxGPctuY2tkPxCte/QxaNB1Kiilv8ARF2rUdn+mZNbE1oVqXuLZnK8k9pQs9H03v8AIYxlnlJ7es4Zh81WEZJWoxvGK1Sts33u0elMngVGaUpzSUpb2dzWOvjx8Y4ubOZZdAQgD2yBgCwABisLFZABWFisAMRjMRgKyAZAAEAQIEAUAQgIAQoAUAwyFGQDIxPbLCe8wzkleVKUaq8lpL6Nv5G2jji8RTjF+8acZJxa3ck91YWbWXV2+ZSblG3K2pww9adJu19ejt8jRdFQlKOrjrlbSvl5N9zGxvvc3gy2b5rRd9Dmk1dO7yt1YvqVXFzUKlR06a5Kbi5ebXLseuwdOlSpqmrKMV1vq9/mec4bg8RK37iHSVpSfobEeDJte9xFSpf7MUqKv8vF9RWnjZ3Wfi8JFVL0pWzXbXK5ajGyu9zRnwmkrOEXG2ts0nfzvuytX776Hik9K9+oOD4JV8dSp31yVJ6dIZV98voc8RVtaK+J6t/wrqbv/TvD5uIzdtKGES/xVZt/+s0w/aRjyT42vVQwbjp00FZv4mjrco1cBmfh0f0Z1ONmgZdqcMqxV8t/J3foUpK2j0ZEKBhAyAMRjMUAMULFYAYjGYjAQhGwAEIoQCQhAGRAIaKb0WrYEGhBvZN+SNfBcHus093tH8zXoYWEdFFaF0rzdPAVH9llmnwipzsl9T0eU5Thqy6HnMbw1OLjb5nncRwmSkoq3VtHq8fF3dm7PdX0MbF46lhleSzVJaxgt33b5LuB5jj3DXShntoufQ82qebuz12N4nXxHhnGmqb3ioLb+p6nm8Zgp4SSbv7qTvCSu4rnlfNfP6mPJjvuN+LPXVNhKNZuyjVfSztb1PRYHBVI6zi03zlJN/QwaWOfJ79JbeVi1S41UWknmts9kzCyuqXF6CVZQWrPP8Rx0c2mvPlqVMZxSU/Cvm+RxwtC7u9WTWlt31F3B0m7ze7PYf8ASqGapjKn89OlftGLf+5nnMuWJ7L2Eq0cLhl72ajPEVJVm7OyTeSN3y0gj1w95bZ/kdYaevrxEpLmdVJSjeLUk9U07p+TOdE7HCsHOtQjP4oqXmvxHQSDJrcFi/hll/1Io1+E1Y7Wkuz19GekBYDxc4taNNPvoKewr4WE1aUUzHxnBGtab+T/AAYRisVj1IOLtJNNcmc2QKxGOzmwFYCEAIQEAIQBAKNbgmG8d3/Df8ingMI6j/lv6npcJSSkumUsVbpQsu4WrWY8QTV00UGRyq7Nj05Xicqz5AYHHsXGhTc2rv7K/ilyR4PBUZ1qzqTbk56t+WyXRHrfaSi604QXwxu35/q/qDBcOUGtBoUlgUtkcMdglUhKnJaSWn8suT+TPSYnDW1KFamND5FjOCShKUstpx1nG28ds0euwcNNruj6ViuHwmmmt3eL5xlzt5mDi/Y+S/a0LtL46e784d/5fQwzwvuOnj5JeqxMJSUnp6GrhcO72sNQ4VfWL7o2uF4GdScYpLMvi6ZVu2Ye/Tq/WbHB8NTtKqvAtVDbO+75R/Xcvzpuq7vSC0ikrKy2suS6I2pcIa0e8n1vp5lj+wRS0V2dWPHMZqODPkuV3WXw2vUoO8W8j3g9n37M9PgsVGos0X5rmn0ZhVcJJcjjSnKi80N+a5NdGe/TN69MJS4dj4VleOjXxR5xZbjzv+kAxCEAgGRMIFPiODjVjZpX5PmjyNWDi2nuj3EjzXHMG0/eRXh+12fXyAx2c2OzmyIDIKwgMQBAGOtCk5tRXP6I5I2+F4WyvzZYNDA4dRSSWyLtKOoKcbD7FV2TImLmBF7gJB5W1yucak/F5naurq6KM53XdAcKmE8Wb08n+mBRXTUu0pXVxKlLW5Qsqd4mXUo2djapLkcMVQ5gYscOr2ex3hhp0nmjqufddzvOFnfuamG1SIPJcWwH7SNSjF5a7yuK+zX/AOVr8mel4bwhUadrrPJXnLq+nkgcWnOFlQilOXO11F20djnGjWkkp1JPqr2T+SPEwkytaZctyxmP8dsFCTSTkpZbpNa3W/68jRhTSOWHpZVZI7qB7ZuVWK6Gbi8E5p2RsKmhrDY8VGnWozVSKd1v0kuaZ63CYlVIqa2kk/IMqa6C04qKtFJLfTqBaFlKxKcroVv7yBo7DCphuAKi0OM6aaaaumrM7tiNFHiuIYV0puL23i+qKjPUe0OGzU8y3h4vlz/P5HlmSoVkAyHkOQhOy1bdkurKL3DMPnlfkj0dGFirw3C+7il9r7T7l6MkeldULUmCcjk5Ad8+zBCepxcrIWEtblF5Mz8RTs7ouRYtVXIKGFqWdupoNXMyvDK7l/C1LoodqzGnG6GnEKZBmVqe67HXAy68jpi421OGFlZtFF+jC+r5v6HdWOWHlpHQeoQdSHKMhsxA4GxMwrYCVJHNMZjJFDwdgOW1iXK2JrW16AW83OwIS1Ksaya5p/RnWlLmB3iySYkGNIBKkMyaezVn5M8LiaThKUXvFteh79I877RYC/7SK1t4u6RB5xkAwnlDk4FW97iLLaCaXm+f3gUHLRF7g9CMK7sv7tfN3Z7kWN+dPo2NFtEiwN3KDOZEwSQjnYB6rvF36FPAVbXj0egtWvJ3t8K07tlDB1/HKN03F2fmB6aEhmyrh6tyzcCviIXRxwdSzsXGroo1oWdwNeDuHKVsLUui2iCviY6GdSVpGvUjdGWt2ua+4DRwzWWJ1mivhFpHyO9Rgc1oxxbkbANyAQQOcwZgzYjZRJ1CnVldNdhq1Qozr2YF2lJuyLUJehl0MRZzXRq3k1cvUJXQFyDHRygzomQdEyrjVo+pYzFXEz5AeQxmGea8Ytp9OTCac6er8yDQy8D8TLWB/wC4f9C+9gIWelbbDEhAhlsV6pCAUIfG/wBcjG4b+/q+SIQg9PhDQiQhQxVxexCAHAmjEhCBmZUv3j/pIQC7hPhj8/xOtfYhCfY40xyEKGQSEA5TOb2IQCliDOqkIUVcN+8q/wBcf/FA38FsiEILcdzsiEABUrEIBn1t2QhCj//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057" name="Picture 9">
            <a:hlinkClick r:id="rId11" action="ppaction://hlinksldjump"/>
          </p:cNvPr>
          <p:cNvPicPr>
            <a:picLocks noChangeAspect="1" noChangeArrowheads="1"/>
          </p:cNvPicPr>
          <p:nvPr/>
        </p:nvPicPr>
        <p:blipFill>
          <a:blip r:embed="rId12" cstate="print"/>
          <a:srcRect l="21962" r="14897"/>
          <a:stretch>
            <a:fillRect/>
          </a:stretch>
        </p:blipFill>
        <p:spPr bwMode="auto">
          <a:xfrm>
            <a:off x="4368727" y="2714644"/>
            <a:ext cx="1203405" cy="1071546"/>
          </a:xfrm>
          <a:prstGeom prst="rect">
            <a:avLst/>
          </a:prstGeom>
          <a:noFill/>
          <a:ln w="9525">
            <a:noFill/>
            <a:miter lim="800000"/>
            <a:headEnd/>
            <a:tailEnd/>
          </a:ln>
          <a:effectLst/>
        </p:spPr>
      </p:pic>
      <p:sp>
        <p:nvSpPr>
          <p:cNvPr id="34" name="Rectangle 33"/>
          <p:cNvSpPr/>
          <p:nvPr/>
        </p:nvSpPr>
        <p:spPr>
          <a:xfrm>
            <a:off x="4429124" y="3786190"/>
            <a:ext cx="782587" cy="400110"/>
          </a:xfrm>
          <a:prstGeom prst="rect">
            <a:avLst/>
          </a:prstGeom>
          <a:noFill/>
        </p:spPr>
        <p:txBody>
          <a:bodyPr wrap="none">
            <a:spAutoFit/>
          </a:bodyPr>
          <a:lstStyle/>
          <a:p>
            <a:r>
              <a:rPr lang="fr-FR" sz="1000" dirty="0" smtClean="0">
                <a:solidFill>
                  <a:schemeClr val="tx1">
                    <a:lumMod val="65000"/>
                    <a:lumOff val="35000"/>
                  </a:schemeClr>
                </a:solidFill>
                <a:hlinkClick r:id="rId11" action="ppaction://hlinksldjump"/>
              </a:rPr>
              <a:t>Charles </a:t>
            </a:r>
          </a:p>
          <a:p>
            <a:r>
              <a:rPr lang="fr-FR" sz="1000" dirty="0" smtClean="0">
                <a:solidFill>
                  <a:schemeClr val="tx1">
                    <a:lumMod val="65000"/>
                    <a:lumOff val="35000"/>
                  </a:schemeClr>
                </a:solidFill>
                <a:hlinkClick r:id="rId11" action="ppaction://hlinksldjump"/>
              </a:rPr>
              <a:t>AZNAVOUR</a:t>
            </a:r>
            <a:endParaRPr lang="fr-FR" sz="1000" dirty="0">
              <a:solidFill>
                <a:schemeClr val="tx1">
                  <a:lumMod val="65000"/>
                  <a:lumOff val="35000"/>
                </a:schemeClr>
              </a:solidFill>
            </a:endParaRPr>
          </a:p>
        </p:txBody>
      </p:sp>
      <p:cxnSp>
        <p:nvCxnSpPr>
          <p:cNvPr id="35" name="Connecteur droit 34"/>
          <p:cNvCxnSpPr/>
          <p:nvPr/>
        </p:nvCxnSpPr>
        <p:spPr>
          <a:xfrm>
            <a:off x="1928794" y="2285992"/>
            <a:ext cx="564360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454288" y="2071678"/>
            <a:ext cx="2428892" cy="1571636"/>
          </a:xfrm>
          <a:prstGeom prst="rect">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9" name="Picture 11" descr="http://img0.liveinternet.ru/images/attach/b/0/14400/14400616_5891372_marylin_monroe1.jpg"/>
          <p:cNvPicPr>
            <a:picLocks noChangeAspect="1" noChangeArrowheads="1"/>
          </p:cNvPicPr>
          <p:nvPr/>
        </p:nvPicPr>
        <p:blipFill>
          <a:blip r:embed="rId13" cstate="print"/>
          <a:srcRect/>
          <a:stretch>
            <a:fillRect/>
          </a:stretch>
        </p:blipFill>
        <p:spPr bwMode="auto">
          <a:xfrm>
            <a:off x="5525726" y="2143116"/>
            <a:ext cx="571504" cy="428628"/>
          </a:xfrm>
          <a:prstGeom prst="rect">
            <a:avLst/>
          </a:prstGeom>
          <a:noFill/>
        </p:spPr>
      </p:pic>
      <p:cxnSp>
        <p:nvCxnSpPr>
          <p:cNvPr id="45" name="Connecteur droit 44"/>
          <p:cNvCxnSpPr/>
          <p:nvPr/>
        </p:nvCxnSpPr>
        <p:spPr>
          <a:xfrm>
            <a:off x="5740040" y="2643182"/>
            <a:ext cx="1928826"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6240106" y="2143116"/>
            <a:ext cx="678391" cy="400110"/>
          </a:xfrm>
          <a:prstGeom prst="rect">
            <a:avLst/>
          </a:prstGeom>
          <a:noFill/>
        </p:spPr>
        <p:txBody>
          <a:bodyPr wrap="none">
            <a:spAutoFit/>
          </a:bodyPr>
          <a:lstStyle/>
          <a:p>
            <a:r>
              <a:rPr lang="fr-FR" sz="1000" dirty="0" err="1" smtClean="0">
                <a:solidFill>
                  <a:schemeClr val="tx1">
                    <a:lumMod val="65000"/>
                    <a:lumOff val="35000"/>
                  </a:schemeClr>
                </a:solidFill>
              </a:rPr>
              <a:t>Merline</a:t>
            </a:r>
            <a:endParaRPr lang="fr-FR" sz="1000" dirty="0" smtClean="0">
              <a:solidFill>
                <a:schemeClr val="tx1">
                  <a:lumMod val="65000"/>
                  <a:lumOff val="35000"/>
                </a:schemeClr>
              </a:solidFill>
            </a:endParaRPr>
          </a:p>
          <a:p>
            <a:r>
              <a:rPr lang="fr-FR" sz="1000" dirty="0" smtClean="0">
                <a:solidFill>
                  <a:schemeClr val="tx1">
                    <a:lumMod val="65000"/>
                    <a:lumOff val="35000"/>
                  </a:schemeClr>
                </a:solidFill>
              </a:rPr>
              <a:t>MONROE</a:t>
            </a:r>
            <a:endParaRPr lang="fr-FR" sz="1000" dirty="0">
              <a:solidFill>
                <a:schemeClr val="tx1">
                  <a:lumMod val="65000"/>
                  <a:lumOff val="35000"/>
                </a:schemeClr>
              </a:solidFill>
            </a:endParaRPr>
          </a:p>
        </p:txBody>
      </p:sp>
      <p:sp>
        <p:nvSpPr>
          <p:cNvPr id="50" name="Rectangle à coins arrondis 49"/>
          <p:cNvSpPr/>
          <p:nvPr/>
        </p:nvSpPr>
        <p:spPr>
          <a:xfrm>
            <a:off x="7097362" y="2143116"/>
            <a:ext cx="428628" cy="428628"/>
          </a:xfrm>
          <a:prstGeom prst="roundRect">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Plus 50"/>
          <p:cNvSpPr/>
          <p:nvPr/>
        </p:nvSpPr>
        <p:spPr>
          <a:xfrm>
            <a:off x="7168800" y="2214554"/>
            <a:ext cx="285752" cy="285752"/>
          </a:xfrm>
          <a:prstGeom prst="mathPlu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52" name="Rectangle 51"/>
          <p:cNvSpPr/>
          <p:nvPr/>
        </p:nvSpPr>
        <p:spPr>
          <a:xfrm>
            <a:off x="8122528" y="2571744"/>
            <a:ext cx="950066" cy="577081"/>
          </a:xfrm>
          <a:prstGeom prst="rect">
            <a:avLst/>
          </a:prstGeom>
        </p:spPr>
        <p:txBody>
          <a:bodyPr wrap="square">
            <a:spAutoFit/>
          </a:bodyPr>
          <a:lstStyle/>
          <a:p>
            <a:r>
              <a:rPr lang="fr-FR" sz="1050" dirty="0" smtClean="0">
                <a:solidFill>
                  <a:schemeClr val="bg1">
                    <a:lumMod val="50000"/>
                  </a:schemeClr>
                </a:solidFill>
              </a:rPr>
              <a:t>Demande d’ajout d’amis</a:t>
            </a:r>
            <a:endParaRPr lang="fr-FR" sz="1050" dirty="0">
              <a:solidFill>
                <a:schemeClr val="bg1">
                  <a:lumMod val="50000"/>
                </a:schemeClr>
              </a:solidFill>
            </a:endParaRPr>
          </a:p>
        </p:txBody>
      </p:sp>
      <p:cxnSp>
        <p:nvCxnSpPr>
          <p:cNvPr id="54" name="Connecteur droit avec flèche 53"/>
          <p:cNvCxnSpPr>
            <a:stCxn id="52" idx="0"/>
            <a:endCxn id="50" idx="3"/>
          </p:cNvCxnSpPr>
          <p:nvPr/>
        </p:nvCxnSpPr>
        <p:spPr>
          <a:xfrm rot="16200000" flipV="1">
            <a:off x="7954619" y="1928801"/>
            <a:ext cx="214314" cy="10715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6276095" y="2786058"/>
            <a:ext cx="827471" cy="400110"/>
          </a:xfrm>
          <a:prstGeom prst="rect">
            <a:avLst/>
          </a:prstGeom>
          <a:noFill/>
        </p:spPr>
        <p:txBody>
          <a:bodyPr wrap="none">
            <a:spAutoFit/>
          </a:bodyPr>
          <a:lstStyle/>
          <a:p>
            <a:r>
              <a:rPr lang="fr-FR" sz="1000" dirty="0" smtClean="0">
                <a:solidFill>
                  <a:schemeClr val="tx1">
                    <a:lumMod val="65000"/>
                    <a:lumOff val="35000"/>
                  </a:schemeClr>
                </a:solidFill>
              </a:rPr>
              <a:t>Miss </a:t>
            </a:r>
          </a:p>
          <a:p>
            <a:r>
              <a:rPr lang="fr-FR" sz="1000" dirty="0" smtClean="0">
                <a:solidFill>
                  <a:schemeClr val="tx1">
                    <a:lumMod val="65000"/>
                    <a:lumOff val="35000"/>
                  </a:schemeClr>
                </a:solidFill>
              </a:rPr>
              <a:t>France 2015</a:t>
            </a:r>
          </a:p>
        </p:txBody>
      </p:sp>
      <p:sp>
        <p:nvSpPr>
          <p:cNvPr id="2061" name="AutoShape 13" descr="data:image/jpeg;base64,/9j/4AAQSkZJRgABAQAAAQABAAD/2wCEAAkGBxQSEhUUExQVFBUXGBgYFBQUFxUVFBQVFhQXFxYUFBQYHCggGBwmHRUUITEhJSkrLi4uFx8zODMsNygtLisBCgoKDg0OGxAQGywkHCQwLywsLCwsLCwsLCwsLCwsLCwsLCwsLCwsLCwsLCwsNCwsLCwsLCwsLCwsLCwsLCw0LP/AABEIARMAtwMBIgACEQEDEQH/xAAcAAABBQEBAQAAAAAAAAAAAAAAAQQFBgcDAgj/xABHEAACAAQEAwUEBgYIBQUAAAABAgADBBEFEiExBkFRE2FxgZEHIjKhI1KxwdHwFEJygrLxJCVic5Kis+EVM2OjwjVDU4OT/8QAGQEAAgMBAAAAAAAAAAAAAAAAAAQBAwUC/8QAJhEAAgIBAwQCAgMAAAAAAAAAAAECEQMEEiEiMTIzQVEjgWFxof/aAAwDAQACEQMRAD8A2i0LaFggJEtCwsEQAloIWCAAggggAIpHFftLpqS6S/6RNG6oR2ano8z7hfyiL9r/ABE0hRJRiC6nYkHU2ubdwO/WMQD335/kxw5c0iyMeLZoVV7Ta6cTlKSweSjQDxP2n5RX6nGJ80+9OmP3u7Ff3VvtEbTtYWO3Pvju1Sin3rk7abAdBFbtlkaR67SZf3Wc/sxLYZxdWUzaTplh+q/vL4ZT+ERyYzJvlAbyA0HhHqYJU7RJgDfVYEeW9j6Rx2LKTNh4N9oUuqtLnWlzeRHwOe659090XiPlOaryXswIPIjbxB5xs/sy40NQvYTmzTFHutzZR9pHrFsJ/DKZ4/lGiwQA3gi0pEtCWj1BAQcyIQiPZEIREgciII9kQQAdrQsEEBIQQQRABBBBAAlo4Vs/s0LbnYDqxNlHqRDiIbiupEuSWPIMfRSfttEN0iUrZ8+8f15nVcxi2Y3IvrbTpfl0irB4ksTbMxJ5kk+cJT4VnF1OvMRTF8cl7TbpBJJYX2tv3a3uI8tUOoGUWHXmbxduH+Eyy+9sesTc/gFXAF9vWOHlVlywSKNg7l9JjSyOj5R9sdsSwFN1A8Lhl8mG0TU32azFNwy/O8cZNG8luznBkvsSAyHxNgw9YrlOnwWRxWuStqCvuPqvINclT3Hp3x2w6Y8iasxCRlN9Nxbp3xI4zQaErrb5dRDPCwH30sQr93JW9Rb06xN2rOdtOmb9wni/6RKud7A6bENzHmDE7GW+z6v7NuzY6qdO9GNj8wD5GNREM4pboieWO2QQQsEWFYkIRCwRJB4Igj1CwAeoIWEgAIIIIgAggggAIoHtdxHs5CpexfMPLSNAjDvbLiYeqyX91FA8TuYryvpotxLqM4Y5iSdvtiy8HSM7XO29vsEVliWsBf8AP2RdeEpVgPWFsrqI7gjcjRMNSJqWukRWGgdQfOJmXaKoIumIyi0RuJ0SzFIYXESrEQ0q5yIPeYKOpIEdSVkRdMyvGZLSHJOy2zdGl7BvFfmLjlEQKfs54I+B9D4HQjy09BFt4vrqeYpyupZb+BHMX/O8VSU15Ki9ypsD1FtD6ZY5jaROSm7JzDKnLMVjuptfqDtfzA9Y2nCartJannbWMFlbN6/n5xp/AGKZ5YudvdbrfkfPSLcE6YrqIcWXiCFgh0SEghYSJIEhYIIAPUEEEBIQQQRACQQsEAHiY9gT0F4+ceP7tVzCdddfE6mPoyoGkYBxTIL1UwnXUn56QvnlVDOnjdlWpZFiM3xN8K9B1MXSRRpKlh5ill5AEgC3W0VepldmVm3uRMsw6LbQ/bGpYLKWZJCsAQRqDzvC7d0x2EatFFGOyyQy085Fa4lus1hmINtB5GLngtXOlHLNMzcDLMIJW+2sPKXhCSjXA2NwNco8BtHfE5IC5R5m2p84mbi1wRjUk+XY/wASqcsu43O0ZxxLKnKDPEsuoYKXmXfU8gh0+UX+efdl9wEFRg8ubYsPSOYUnydTT20jOqPHKlcsqaiFZiEoFC7ajUKNNjuIj5CWMxSLHRrfvH7gI02n4fkyTdUAPXn6xQMUsKl++w9GME5W+AjB7eRrTtcEd2X5XBiV4Vxc085WPwFgrjuOxt3RAUs3K7A7X/3BHfBUOUmX5EgjoQSLxwu/BzJWuT6QpJuZQd9AQeoOxjtFY4Iri8hQd1up7rMVynzX5xZ40oO1ZlzVOggggjo5EghTBEgLC2ghRAAloIUwlogBIIW0EAHGf8JjGsfpLVM3x/l98bPMGnpGW43K/pTqefvDyJB+TLCmqXA5pHTZl+M1BSYy7oQAw8B8Q6GL/wAC4jnkpc6gWPlFQ4qorTb9fyYluGvcNhppcW2JGh+Y+cVOnAahJqdGryJotEFir3mgX00v53/CE/TsiBmbKvMnbW+55bRwq5UmeLlhsNQ3Q3Gx5HWK7su288EtXJYJt3CHFDM92Ic4eCo7SYswD4bleXPx746zK6XLAXMo5DUE/iYl8MNtoe4jPsIyPGKwGpe24Ov2j1s0aDi842t1jI6qZeqmuPhzZdP7NhfxBiYrc2c5J7YpfbJWbKudNzqOjL4xwnTiBkfbcX0IPVTEjJk+5ZxYH0v1RuXhHiZKa1gQ46Now9d4p3UwcbLHwRxqZJ7Ps1ctYJYtdmGiqFUH3ieZ5nUxtUpiVBIykgXG9jbUXj5xwuXkmowujhgVKgHKQb3soJPhaPoTBqtpsmW7qUZlBZSCLHwOoh/Tz3cGfqYbXY8ghYSGhUIIIIAPcEEEBIQQQRBAQkLBAB4caRl3tHQy56TV3tf03+X8Mak+0Zx7RrNcD4k1H584W1PgM6bzKZxEVmKJg/WHow3EV+mxVZWp3DrbuUhs1/O3oY701blzy2+E7Dpz07/wiNmUGd7gg7g252sQxHmfQwrB1aY9KL4aNUwOtWbLtuLfIwxpsLSnmH6MGWSdrhRfuB0incO4q1JMCTPg5Hp3RqeHzlmAEEEGBdLLoyo8VE2nynLKS+m7ORpytEdheHqGaaUAYiw02Hd02iyGkQagC/hFe4mxeXToST4DmT3COpyb4BSVUiu8Y4yJSm3xH3UHfFf4UwXOuZwdWI15m9z93rDBUerqMznKu+uyL+MWamrlXKE0VPcljrvdz33a/lHL6Y18lLuUr+EeeJZZp1k22IYuNxYkWhiaRXHvKFv8La5D+Bi1YvIEyZLDajIL+ZJP57ogmm9hMdBqv1WAZDcG11PfFVpcE03yJw5Oejnh0GcX95RYHL3Dn5Rs2BY0tSCUVgo3LDLr0ynX+UULhTDkZRNCqDfNYXIJF7LqTp57+UaLh8uw5aaDSx7/ACh3T7vvgS1Di/jkfwQAwQ4KCQQsEAHqCCCAAgggMQAkLBBAA1r6jIpN7aXJOwHMxk+L1BqHacAeyPuqTzPT0AJ8Yt3tLnsZUunlnK098hbmEAJa352io4zVDs0pZAz9kADb61tSelrn1hHVO+B7Sx5soOJv75Ci5BNgN9zp84k+HsOZbs251t07om6Dh0Sznb3nbc8l7lESApwOUKuXFI0IqnbIjF8DExLgaxFYPW1FKbKSR0Oo/wBo0Cjl6QHB0JvaIUn2JdXbK3P4uqWFlVQetjEdPwp5q9tPYs2+uwHcIuqYMgN4a8SWWQ9hsPsiHJk9JQZlxoBYbnvHIQ9wOTnQ9VbXzFxE4MJExEmKPddRbzH8oiJVeKWpva8tgFdR4/EOsdJ2q+Sp8O0TtQ5ZVdd1FiPA6iIGrYTGB2NwDfkRtfpcH1i1rTKfpKch0bUrffvHfFcxjIrkr7pO4Om3XoR1744+QT4JvBO0p3DIQUb45ZNgdNxy6RpeFYlKmqCDY8wdCCeUY52s1pYeX76/rIRe1tyAN+ptExISrp07VQGl2uSG+EXsGBBzAHzHWGcM5Q/lC2eEZ/wzYFEEQnC1c0ySrNY5hoQRodb3t4W8RY2MTkaMXaszpKnQkEEEdEHqCCCAAghtXV0uSuaYwUd+5PQDcnwis1vFLTPdkjIv12sWP7K7DzvFc8kYd2WY8U59kW+IzE+IKWnBM6fKlgfWdb+S7mPm/j2rqkq5kuZUz5iaMmaY5GRtQMt7aG48oq0u14sjUlaOJJp0zUvaT7R5FS8taZHYSnLdqTkzAjKyou+o5n0i04LIk9ikyVbI6hgeZzC9z39Ywh5caF7NcWYo9Nvk99BfXKx94DwYg/vwtqsS27kNaXI1Lb9l9ZLx5Sl1jws4jcEQ7l1Kxnmi7EppdjaH6yTDeS4JB3iUUiJUTlyI+ZKtEFjsu6EcjFlqnFooPGuNZAZaD3iLk9B3RzKJ3FjHDeICsoSCR9GSF8BfKQflFfxTM7E8wdPz0iF7YqQ3rExQTC2+v9kn+FuUduDT3FakmqH+F1cyTZkJW+9iNG56HSHuK4pNmi7hZnUhcrgdTbQ+VodyML9wNuhAv1A2uR1Bj1S0dxfmpsfDr8oqcjpJHfhLF1lK0t13YFDe9j3g7g5rGLHTzgzTqMMSrIXkAjZXYIyG/IMwtFHxiV2TowvbQm3cdRElgVZJmuJkwOJiqFRkJtuCWIvvoNum0XQnxyUzhb4NUwikEuomqoAXKh02DFQrW8QiExOxVsIrzLzOzGahy5pm7ILWUsBuNNefzi0K1xcag7HrGjikmjOyJpiwQQRaVix4mzAqlmNgoJJ6AC5Me4rntArDLontu5VB+8bn5AxEnSs6itzSKdU1zVc5prXy3tLXkq8h48zD+noSRDTh+UMoizyrARk+Ttmw6gtqMu9q2BXkLUDeUbP+wxtfya3qYhZfs1y5e2xKglFrZV7QuxvsAPdue6NdxqgWfJmSm2dGU+YteM+9lWItLvTU2GS5tXLLdvVPMEtVGdsudirMu1rLvl23h/Sy6dv0Z+qjzu+x/R+yqjp5Ym11YzJyVV7EP0UXLOxPRbGK1j6folXKraeim0dHdZSdoMpnWVi7lCcwLJc+9vkvvcDRsa4pSSx/SsQpKeYBYpSyjUT06jtHzW80ERM/hmmxelepl19bMyZ8r1NhKzItyeyyKuXX4ltz6EQ01apiqbTsstHlYA6EEAg9QdjDv9DQ8hFJ9l+N9tSCW3xybLrvkOqHyF1/di5ymjKlHbLazVjLdHchDho3Hyj3KBAIJtp46x2LxzZ4hVF2jrmSpkXiRIBa9gNYyDFKrPOzMfdcm5+Q9I1HjSoy05A3Y28gCx+SmMmpEE68skBt5d9AzE6pc7E8o5SuR23UR0mDNmyMN9QeRHIqeh/2h/h+FGW2VwcpNr81PJl+WkM8PxeZLAVrsqkixGq8m+zUd14u2Hv26qdNSPe6qevz9I5nuREafI7VctOoO5Fm7zdgT5xWZ1YUmFQddCfl99j5xY8dlZUBX4QNO8bA+e8U13uc41YbjqpFiPQGOKt8kx45OtVVdqByKm3gD934x0p6YqAy5WXnZhfxA5GGPbdjMBOquLkEXBB18vGJinxCntcKG67aHnBylx2J4sksDxh5T5kueTqw0YcwRGm8MYikxSqfCAGQfVVr+75EEeFoyAYmuYZbZOY5r5HUReuAZlqgqNjLY/5lP3xfp5tTSF9RBODfyaDBCmEjUMwWKN7U53uSE6uzH91QP/KLzGc+0yZepkJ0Qn/E1v8AxirO6xsv06vIjlgIsoibDxC4VoIkHmRmJmo1bOk+osIzb/jFThuKM1KiTBWFFMqYQiu+awAmEgI2ZjYnT3zeLZildl/P56RXOLcKM+kZh/zJf0iW303A8vsizBk2zTOM+LdjaLWuFHtBMm4fhNJOmNo06YJ8wzGOmWWstQzEnk4Jjpj+HiZMlUtdU1c0TcoEiipmkUpUsVHauodso5gzNAAbARGcCSc1FLn4fTU0mYykVFZVOZjiYukwqou7C4JszILW0McaTiFU+jbGKyufmlDTS2vfkJnZt8mEaxjkPilCmD4wiSvdpqiWoClixS5y6liSbOt7k7OekaBLMVL2g8N0n/DHq2WbIqmyspq5rTKlyGt2Ju7AXUk2XbTa0duCcd/SaZSx+kT3JnXMB8XmLGEtXGqmO6Sd9BblQmPXYGOMmfD1JlxCipjbtFZ4jpszSlOxLg+PZkD7TGQ4rTCVNmLvbp+fGNm4pf6MMN0OYd2hU/JjGLYtOzTWbvMEPM7n4cj+hnialyPpl3J2mLtcj6w+Y8NZ3CsVVJIToWB7wTf77RSJE4o2nrDhajLtex18CdxHc8dlUJ0WjHOJGdbXtfQeAFhEBQV+uv51jlLUOR71vK/yhzNwUAXSel/qMrofJiLH1iI44pUwc3fBZHlS6lVB0sgBI12AAPjziBxHB2kNcMxHW3K3Oxv56wwl55bAklD9vgRuIsVHUh7Xcefum3gdD6xCTgD6iHpHYsCPUd0a17M0zTi42WURb9pl+zKYo6YWM11WwNyBpqdOkXn2YaTpi/8AT8j74jrFTyI4zWsbNIghYSNMzBYzDj9r16jpKT5sxjT4yrjdv6ybuSX9l/vijU+sZ0nsHdBtDiYdDDWjOkPgsZhqIpOP1mWYoPM39B/vElh1cGWx2IiF4/k5crjk2vgQfwirS+JHUWlgftNr6CLIYpTXSc5M0YeRI4fxRVYPOnSZGRpTtnCTVLLqNGUggg2sDy92Jai4pxyvFqOXkQ/r08lJcv8A/aaSp8jeKVUYpNaak5yHaWysAyrl91gwUraxGmx6mLVJ4ixvEpitTibkRgyrTr2NOpU6BnJs401VmI02jWhe1X3MabTk2ux1nez+fNnoMSxGTLnTCAktpjVFQ2Y2sqEjKL8xceke63DRgmIJKE0vInIt2bKGFyVzOALCzA6/VY9Iuc04u+Vaiqw+imMLL2MszqphuQiMzA8/hvFV474Po6STMmVFfPn1sxby1exLtcfHLsWC2uLlrD5RMoqScWRGTi00XOXMIiUkv7t4wGlr5hX/AJszTT42/GOprJn/AMr/AONvxhCOjcX3HpaxP4NbxabnVl6gj1jIsYoHlTCGBGuh5EdRHlpzHd2PmY5vruTHUdK4u7/wJatNVt/0bAeUd5Mo3/OviOceclvzrEthtKrg33G4I+w9Y4yXHudY2pdgl4WCATdL6hl1XzEP6djLGWcizpZ2db3B7x/KG86peSALCZLPI6Oo52PPnoY8yqsBrj3kbRu6/O3Ub+sU9Xcu6ew6NMn6pJS+mvw+IMLMw+Sy2BKPuLj3W8Dy8I8tNy3XTf184bE2bS4B6de6OVf2TwTuDPlUqw+Ei3mDt6Re/Z6tp7f3bfxLGbyKrYA5bX97v/C33xofAteEm3YEl1yqRbLe97Ek6XsfSO8TrIrK8q6HRpEJArX5EeMJGoZZ6jJOM2/rKb4S/wCARrcZLxwtsSfvSWf8tvuhfU+sa0fsHdGdBEtKGkQtEdompW0ZxpsoftQT6E+K/wAQjMljSvao/wBCB1ZfkYzVYe0niZ+s8l/R1WL57Lq2tafJpZFQEkIzTmltbKVuvaJe2Y3uSFBG5MURImOHKlEm/SAlSCNDY3ItbTkQSp8Ydj3Ema5xpxS0sdpQyMzzCJH6dkUre5yy5THV9S3vfDfqYbSeCqWnaT+nLOrKqpexy3Kq2hdmIIJVQRdiT3ARZq+TIqpdO61CJTIVfs1KgNlIKKddMtrZevfFX4xxqdPny5lKWliRmKTCLF2mABjlP6thaxHM6RYot9iCke0fApNHWtLkfCURyt7mWzZrpc67ANr9YRVYuNNwlV1JeaFaYdWd2O5Gp947senfFSqpWViLW6RzONEo53hVMeICYrJOinrEphs5QLH4gLqDqGW2qEHnzHmOkROaAE/ffnFc4bkWQm4uyYn2aW4GqqQy8yA1wVv4qIicLNzl5X08Of2Q/erCSZl95mUADSwBzMfsEMsMqVXX9ZiBf6q31PidvWFmqixpO5ImauUezFxqVB772B/H1hpJcswU7j5d/wBsPcQxbtXBC5QOnLSw+yCmkhiSttNWc7fyhfsuRju+BxQoMjORp+r3kg2HpGiezGhzyp5vp7q5dCMwBIYX2IOU6RQpaF9hZF2HXQC59I1P2WSctNMPWafkixbp0nMr1Nxx2XFFsII9QRoGYEZNxsb4lM7llj/ID98azGRcWm+JTu7J/prC+q8BvRez9DujETUoaRE0a6RLS9ozjSZmvtYmHIgH1j8he8Z5LMbfMo+1rqdbA/8ANsDtcyJg19Yw8ymRijjKyEo4O4ZTlYHwIMaGm8DO1XmOUMdVMNpbR3BhkULDgEya7LLkgs7GyqCAS2+52FvsjT6fCpNEizMQnKXIushDe5+1vkO8xi1LVtKdXUlSpBBG6kG4byP3xsWHcdya3s1agaoqVF1AWWyA6XcO3wKdNxpF6m2jktvDuMPOzOZQkUyr9GW92+u45ZbX5W13MZNx1QLMMydKWy52K6brfUfYbco1eXh06f71YwsBmFJJJyDp2j6GYdO4RH1FRIxChmZFEvsiQFay5COR5DMLjx8IhUB8/QsOMSpTKmsh23X9k7fh5Q1vFTVHR6EeTNI5Qt4QmIasE6PDsTqf5Q2k3B0NocMYasNY4lFNUdxm07JiiOfQaHrrc+EWHCqZ3ISxC7t39L/hEBhMhiwC6EdI1Hh6hyrdtTCGTh0aeLtbGlRRiWlovns3H9EP9638KxUcaGkW32bH+isOk1v4VjrS+ZzrPX+y1wQQRoGUEZBxQf6yqPFP9NI1+Mf4m/8AUqj9pf8ATSFtV4Dmi9n6JegGkSC7Qww46Q/Y6QgaDGWEf+oyP/s/0njEeKZU0VtSJ5Uze2mGZktlzFySVty18eusbhgS3xCT3CYf+2R98ZJ7TaQysVqwRbNM7Qd4mKHv6k+hh/T+Bn6rz/RXFEdQY5CPYhkUOl4uHss4p/QqrJMNpM3Kjk7Lr9HM8ibHuN+UU4GEYc+Y/No6Tog0/izHzh+LPOpZqz+0QibLLM6ox07NiDyYKwAOmo0ENMAkVE+Y80i7TWzsktbC5N75F25+piB9n+C/ptWkoaIAXduYRbA2HW5A/lGj4rxrKpJjUtIir2ZyzXYa5huAOZ7z5RfHjt3IKXx7gkxFExpbIV+sLXU72PO2nheKSDGse0riiVMwuSvaJNnzirDsyDkCk52bp9W3W/SMjR4qnzySjrCGAwRwSeYJVgylhdQwLAblQRcDvteAxI8NYd+k1dPIO0yait+xe72/dDRDBEzw7Ku8aVh/wxTMHk5ZjC2zMPQkRc6PaMufc2Y+KGWMiLN7ND/R5g6TT80WK7iYif8AZofo54/6g+a/7R3pvYVav1FygggjRMoIyLilf6zn/uH/ALaRrsZTxQt8TneEv/TWF9V4Dei9n6HuH6CHrnSGlOLCOrtpGejSZ14TW9bf6stz6lR98Z/7fKbLiEqZ9eQoPikxx9jLGi8EC9TNPSXb1cfhGfe39pv6ZIzKol9kRKa4LMcwMzMNxa6AeffbRwLoMzUv8rM1Bj2I5oY9iLxY9qY9iOYj2IkglOGsem0NQs+TYkAhla+V1O6m2vIG45gRrNVQVeNUssslNSyXKTRMVmnzWsCBooVRoTuSYxOLN7OarJiEjtKppEtBMYZmPZn3SXlWJyoG94k23HWxjuLAvfDfAeF9tMS02seSSJ8ybdKeUwGqNbKHNv1fftfW2kUbjmppKmsy4fJsipkYylsk0p+vLlqNFCi2bmBfYXOg44lXjF5co/oeHbzJ80FZlUBuVlmxEvT9awO5vtEG/E9Dhct5WFoJs21plY9nBPRW/X15CyDv1iSDMDobGPUeAXmM5CliAXfKt8o3LsFFlXv0ECNHDVEnqLB7PKZ5mJ0iy5nZt2mbNa/uorO6jvZFdf3orxMW72R1pl4pKyyu1LhkNr3lK1rzhy0tY9zHnaOWSi1Gny1VQOk6Z/GYnaYwwxJf6ZUf3jfbD+nGkZmTyZsY/FDbEIm/ZodKgf2kPyb8Ig64xLezp7Tp69VRvQkH+IROnf5EcalfiZfIIII0jJCMrr2z4hUt/by/4FC/dGqXjIcFbO7zD+u7t/iYn74V1T6Uh3RLqb/gmnFhHFpkd6k6RGu+8JGiT3s/a86o7llj1Ln7ozj2+TgcRlLbVaZLm++abNO3Lb5xons5YKKuaxsoZLk7AIhYk+TRhnHPEX/EayZUFcqGyShzEtL5M3eblu7NblGjh8EZOof5WQ4j2I4qg7/Ux7EvvPrFxQdVMexHJU7z6mOqxJB6hfA2INwRuCNQRCXgEAGwnF0xrCWlOX/SlsrS5SszNOQXRyi6dk43LWUXOtwDEDSezcSZKzMRm9hLzAdjJ+knTXbRZQIBGY7WXMdeUUjCsZqKN2m00wynZSjEBTdTrqGBFwdQbaRteE8Rzkw+nGZa2tnqTTouug/9yoc7BD8Taa2XU6nu+AIviPGEw2QlDh9MEq6gWEpAJkyWrAgNNOueYRfckCxNyBrmXFvDRw7sUmz5TTnUtMkKbtJ2y3OxBHhqDa41i9TqsYfOEiS61OL1cxUn1bC8umMxlBVAeYuvu9ACdMqxbaSnkYfVJTlZVpkiZOqKypcGfPdCAwu3xWBzEbAHQaRAHz6G62i0+zDETJxSmKi+duya+nuzBa/kcp77WivYxPlzKic8lMkppjmUtrZULHLpy0tpy2hoJrAgqSGBBVhoVYagjoQReOWgRtteb1lR/et9sPpe0QUmvWdPmTFYMswhwRp8ahjpy1J05RNq2kZeTyZsY/Ff0NJxuYf8JTezrE6TFZPO2YfwxHOdY5TKnsnlzR+o6t5A6j0vHGN7ZJneSO6DRrcEIGB1Gx1EJGsYgk1rKx6An0EY7wpMugjVOIKjs6We/wBWVMPohjJOEXsohPVfBoaFeRZ6o6RF1jWU98S85dIhMSNlMKjhM4LUCnwetnsoYWntlOzZZYlhT3Ei0fO66ajXkR1/3jSOPOJCtFT4dLNgUWdUkblpjGakryzBj+73xm6/ONSCqKRj5Hc2zrLsdvMcxHVYbZQe4x1SYefqPwjsrO4j0I5hxHoNAB0ELHPtBCdqIAOsTeAcVz6NJqSSF7VcpYAZha9ijcmFyPPrtX+1EeWmd0SnQH0EvDQm0uHLSNKEiW6VEya3vTGYWftFa2rFs1ySOV9rRQ/atxRLq6lZcmzy5AZc+hV3YguV6qMqi/Mg90UmixaaJZkCdMWW26B2Es36re2vzhDT5d4siiDnMmhuQHhDGpIBjvNm20EMp5gYFr4IxXJO7Njo3w+PNfv9Y1GW8YDKmEEEGxBupG4IjYeF8W/SJCOd9m7mGh/HzjO1OOnuNDS5Ny2/RLzBrDPEFuhh4Ya1nwmE2PRdmh8HVna0cltyFyHxlkof4b+cLEB7Laq8mdL+pNuO4Oo+9WgjUxu4pmNljtm0TPHR/q+q/umjLeFeUEEK6r4HdD2kXKZtEDi/wmCCFhsxea5ZiSSSSbk6k7xymQQRrrsYjEj0rGCCAg7AQuWCCJAS0Ixtt0gggAQG/rb7YUDaFggA9NDxHJQa9fkYII6j3AZzYbzIII6ZAkoRdfZtMP0ovpdTbvN7/YIIIW1HrYxpvYjQFMNq34TBBGWzVj3JL2Ut9NVDllln/M/4wsEEaOD1oytV7W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063" name="Picture 15" descr="http://i-cms.linternaute.com/image_cms/750/2434579-miss-nord-pas-de-calais-miss-france-2015.jpg"/>
          <p:cNvPicPr>
            <a:picLocks noChangeAspect="1" noChangeArrowheads="1"/>
          </p:cNvPicPr>
          <p:nvPr/>
        </p:nvPicPr>
        <p:blipFill>
          <a:blip r:embed="rId14" cstate="print"/>
          <a:srcRect/>
          <a:stretch>
            <a:fillRect/>
          </a:stretch>
        </p:blipFill>
        <p:spPr bwMode="auto">
          <a:xfrm>
            <a:off x="5597164" y="2714620"/>
            <a:ext cx="428596" cy="642894"/>
          </a:xfrm>
          <a:prstGeom prst="rect">
            <a:avLst/>
          </a:prstGeom>
          <a:noFill/>
        </p:spPr>
      </p:pic>
      <p:cxnSp>
        <p:nvCxnSpPr>
          <p:cNvPr id="63" name="Connecteur droit 62"/>
          <p:cNvCxnSpPr/>
          <p:nvPr/>
        </p:nvCxnSpPr>
        <p:spPr>
          <a:xfrm>
            <a:off x="5740040" y="3570288"/>
            <a:ext cx="1928826"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4" name="Rectangle à coins arrondis 63"/>
          <p:cNvSpPr/>
          <p:nvPr/>
        </p:nvSpPr>
        <p:spPr>
          <a:xfrm>
            <a:off x="7097362" y="2857496"/>
            <a:ext cx="428628" cy="428628"/>
          </a:xfrm>
          <a:prstGeom prst="roundRect">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65" name="Picture 17" descr="http://previews.123rf.com/images/djdarkflower/djdarkflower1101/djdarkflower110100022/8678918-check-list-symbol-check-tick-ok.jpg"/>
          <p:cNvPicPr>
            <a:picLocks noChangeAspect="1" noChangeArrowheads="1"/>
          </p:cNvPicPr>
          <p:nvPr/>
        </p:nvPicPr>
        <p:blipFill>
          <a:blip r:embed="rId15" cstate="print"/>
          <a:srcRect/>
          <a:stretch>
            <a:fillRect/>
          </a:stretch>
        </p:blipFill>
        <p:spPr bwMode="auto">
          <a:xfrm>
            <a:off x="7168800" y="2928934"/>
            <a:ext cx="357190" cy="357190"/>
          </a:xfrm>
          <a:prstGeom prst="rect">
            <a:avLst/>
          </a:prstGeom>
          <a:noFill/>
        </p:spPr>
      </p:pic>
      <p:cxnSp>
        <p:nvCxnSpPr>
          <p:cNvPr id="53" name="Connecteur droit avec flèche 52"/>
          <p:cNvCxnSpPr>
            <a:stCxn id="56" idx="0"/>
            <a:endCxn id="2065" idx="3"/>
          </p:cNvCxnSpPr>
          <p:nvPr/>
        </p:nvCxnSpPr>
        <p:spPr>
          <a:xfrm rot="16200000" flipV="1">
            <a:off x="7946425" y="2687095"/>
            <a:ext cx="210431" cy="1051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8010548" y="3317960"/>
            <a:ext cx="1133484" cy="577081"/>
          </a:xfrm>
          <a:prstGeom prst="rect">
            <a:avLst/>
          </a:prstGeom>
        </p:spPr>
        <p:txBody>
          <a:bodyPr wrap="square">
            <a:spAutoFit/>
          </a:bodyPr>
          <a:lstStyle/>
          <a:p>
            <a:r>
              <a:rPr lang="fr-FR" sz="1050" dirty="0" smtClean="0">
                <a:solidFill>
                  <a:schemeClr val="bg1">
                    <a:lumMod val="50000"/>
                  </a:schemeClr>
                </a:solidFill>
              </a:rPr>
              <a:t>Personne faisant déjà partie de ma liste d’amis</a:t>
            </a:r>
            <a:endParaRPr lang="fr-FR" sz="1050" dirty="0">
              <a:solidFill>
                <a:schemeClr val="bg1">
                  <a:lumMod val="50000"/>
                </a:schemeClr>
              </a:solidFill>
            </a:endParaRPr>
          </a:p>
        </p:txBody>
      </p:sp>
      <p:pic>
        <p:nvPicPr>
          <p:cNvPr id="55" name="Picture 3"/>
          <p:cNvPicPr>
            <a:picLocks noChangeAspect="1" noChangeArrowheads="1"/>
          </p:cNvPicPr>
          <p:nvPr/>
        </p:nvPicPr>
        <p:blipFill>
          <a:blip r:embed="rId16"/>
          <a:srcRect l="43375" t="27344" r="55527" b="25781"/>
          <a:stretch>
            <a:fillRect/>
          </a:stretch>
        </p:blipFill>
        <p:spPr bwMode="auto">
          <a:xfrm>
            <a:off x="7668866" y="2071678"/>
            <a:ext cx="214314" cy="1571636"/>
          </a:xfrm>
          <a:prstGeom prst="rect">
            <a:avLst/>
          </a:prstGeom>
          <a:noFill/>
          <a:ln w="9525">
            <a:noFill/>
            <a:miter lim="800000"/>
            <a:headEnd/>
            <a:tailEnd/>
          </a:ln>
          <a:effectLst/>
        </p:spPr>
      </p:pic>
      <p:cxnSp>
        <p:nvCxnSpPr>
          <p:cNvPr id="67" name="Connecteur droit 66"/>
          <p:cNvCxnSpPr/>
          <p:nvPr/>
        </p:nvCxnSpPr>
        <p:spPr>
          <a:xfrm rot="5400000">
            <a:off x="-750925" y="3750471"/>
            <a:ext cx="4787140" cy="79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7" name="Rectangle à coins arrondis 56"/>
          <p:cNvSpPr/>
          <p:nvPr/>
        </p:nvSpPr>
        <p:spPr>
          <a:xfrm>
            <a:off x="0" y="1500174"/>
            <a:ext cx="1571604" cy="2928958"/>
          </a:xfrm>
          <a:prstGeom prst="round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7"/>
          <p:cNvSpPr/>
          <p:nvPr/>
        </p:nvSpPr>
        <p:spPr>
          <a:xfrm>
            <a:off x="142844" y="2712361"/>
            <a:ext cx="1143008" cy="430887"/>
          </a:xfrm>
          <a:prstGeom prst="rect">
            <a:avLst/>
          </a:prstGeom>
        </p:spPr>
        <p:txBody>
          <a:bodyPr wrap="square">
            <a:spAutoFit/>
          </a:bodyPr>
          <a:lstStyle/>
          <a:p>
            <a:r>
              <a:rPr lang="fr-FR" sz="1100" b="1" dirty="0" err="1" smtClean="0">
                <a:solidFill>
                  <a:schemeClr val="tx1">
                    <a:lumMod val="65000"/>
                    <a:lumOff val="35000"/>
                  </a:schemeClr>
                </a:solidFill>
              </a:rPr>
              <a:t>Khayreddine</a:t>
            </a:r>
            <a:r>
              <a:rPr lang="fr-FR" sz="1100" b="1" dirty="0" smtClean="0">
                <a:solidFill>
                  <a:schemeClr val="tx1">
                    <a:lumMod val="50000"/>
                    <a:lumOff val="50000"/>
                  </a:schemeClr>
                </a:solidFill>
              </a:rPr>
              <a:t> </a:t>
            </a:r>
            <a:r>
              <a:rPr lang="fr-FR" sz="1100" b="1" dirty="0" smtClean="0">
                <a:solidFill>
                  <a:schemeClr val="tx1">
                    <a:lumMod val="65000"/>
                    <a:lumOff val="35000"/>
                  </a:schemeClr>
                </a:solidFill>
              </a:rPr>
              <a:t>BOUNABI</a:t>
            </a:r>
          </a:p>
        </p:txBody>
      </p:sp>
      <p:sp>
        <p:nvSpPr>
          <p:cNvPr id="60" name="Rectangle 59"/>
          <p:cNvSpPr/>
          <p:nvPr/>
        </p:nvSpPr>
        <p:spPr>
          <a:xfrm>
            <a:off x="142844" y="2468399"/>
            <a:ext cx="960519" cy="246221"/>
          </a:xfrm>
          <a:prstGeom prst="rect">
            <a:avLst/>
          </a:prstGeom>
          <a:noFill/>
        </p:spPr>
        <p:txBody>
          <a:bodyPr wrap="none">
            <a:spAutoFit/>
          </a:bodyPr>
          <a:lstStyle/>
          <a:p>
            <a:r>
              <a:rPr lang="fr-FR" sz="1000" dirty="0" smtClean="0">
                <a:solidFill>
                  <a:schemeClr val="bg1"/>
                </a:solidFill>
              </a:rPr>
              <a:t>Photo de profil</a:t>
            </a:r>
            <a:endParaRPr lang="fr-FR" sz="1000" dirty="0">
              <a:solidFill>
                <a:schemeClr val="bg1"/>
              </a:solidFill>
            </a:endParaRPr>
          </a:p>
        </p:txBody>
      </p:sp>
      <p:sp>
        <p:nvSpPr>
          <p:cNvPr id="61" name="Rectangle 60"/>
          <p:cNvSpPr/>
          <p:nvPr/>
        </p:nvSpPr>
        <p:spPr>
          <a:xfrm>
            <a:off x="142844" y="4881902"/>
            <a:ext cx="463588" cy="253916"/>
          </a:xfrm>
          <a:prstGeom prst="rect">
            <a:avLst/>
          </a:prstGeom>
        </p:spPr>
        <p:txBody>
          <a:bodyPr wrap="none">
            <a:spAutoFit/>
          </a:bodyPr>
          <a:lstStyle/>
          <a:p>
            <a:r>
              <a:rPr lang="fr-FR" sz="1050" b="1" dirty="0" smtClean="0">
                <a:solidFill>
                  <a:schemeClr val="bg1">
                    <a:lumMod val="50000"/>
                  </a:schemeClr>
                </a:solidFill>
                <a:hlinkClick r:id="rId17" action="ppaction://hlinksldjump"/>
              </a:rPr>
              <a:t>Amis</a:t>
            </a:r>
            <a:endParaRPr lang="fr-FR" sz="1050" b="1" dirty="0">
              <a:solidFill>
                <a:schemeClr val="bg1">
                  <a:lumMod val="50000"/>
                </a:schemeClr>
              </a:solidFill>
            </a:endParaRPr>
          </a:p>
        </p:txBody>
      </p:sp>
      <p:sp>
        <p:nvSpPr>
          <p:cNvPr id="62" name="Rectangle 61"/>
          <p:cNvSpPr/>
          <p:nvPr/>
        </p:nvSpPr>
        <p:spPr>
          <a:xfrm>
            <a:off x="142844" y="5128052"/>
            <a:ext cx="830677" cy="253916"/>
          </a:xfrm>
          <a:prstGeom prst="rect">
            <a:avLst/>
          </a:prstGeom>
        </p:spPr>
        <p:txBody>
          <a:bodyPr wrap="none">
            <a:spAutoFit/>
          </a:bodyPr>
          <a:lstStyle/>
          <a:p>
            <a:r>
              <a:rPr lang="fr-FR" sz="1050" b="1" dirty="0" smtClean="0">
                <a:solidFill>
                  <a:schemeClr val="bg1">
                    <a:lumMod val="50000"/>
                  </a:schemeClr>
                </a:solidFill>
                <a:hlinkClick r:id="rId18" action="ppaction://hlinksldjump"/>
              </a:rPr>
              <a:t>Evaluations</a:t>
            </a:r>
            <a:endParaRPr lang="fr-FR" sz="1050" b="1" dirty="0">
              <a:solidFill>
                <a:schemeClr val="bg1">
                  <a:lumMod val="50000"/>
                </a:schemeClr>
              </a:solidFill>
            </a:endParaRPr>
          </a:p>
        </p:txBody>
      </p:sp>
      <p:sp>
        <p:nvSpPr>
          <p:cNvPr id="71" name="ZoneTexte 70"/>
          <p:cNvSpPr txBox="1"/>
          <p:nvPr/>
        </p:nvSpPr>
        <p:spPr>
          <a:xfrm>
            <a:off x="142844" y="4667588"/>
            <a:ext cx="1000132" cy="261610"/>
          </a:xfrm>
          <a:prstGeom prst="rect">
            <a:avLst/>
          </a:prstGeom>
          <a:noFill/>
        </p:spPr>
        <p:txBody>
          <a:bodyPr wrap="square" rtlCol="0">
            <a:spAutoFit/>
          </a:bodyPr>
          <a:lstStyle/>
          <a:p>
            <a:r>
              <a:rPr lang="fr-FR" sz="1050" b="1" dirty="0" smtClean="0">
                <a:hlinkClick r:id="rId19" action="ppaction://hlinksldjump"/>
              </a:rPr>
              <a:t>Publications</a:t>
            </a:r>
            <a:endParaRPr lang="fr-FR" sz="1050" b="1" dirty="0"/>
          </a:p>
        </p:txBody>
      </p:sp>
      <p:sp>
        <p:nvSpPr>
          <p:cNvPr id="73" name="Rectangle 72"/>
          <p:cNvSpPr/>
          <p:nvPr/>
        </p:nvSpPr>
        <p:spPr>
          <a:xfrm>
            <a:off x="142844" y="5366579"/>
            <a:ext cx="963918" cy="276999"/>
          </a:xfrm>
          <a:prstGeom prst="rect">
            <a:avLst/>
          </a:prstGeom>
        </p:spPr>
        <p:txBody>
          <a:bodyPr wrap="none">
            <a:spAutoFit/>
          </a:bodyPr>
          <a:lstStyle/>
          <a:p>
            <a:pPr lvl="0"/>
            <a:r>
              <a:rPr lang="fr-FR" sz="1200" b="1" dirty="0" smtClean="0">
                <a:solidFill>
                  <a:prstClr val="white">
                    <a:lumMod val="50000"/>
                  </a:prstClr>
                </a:solidFill>
                <a:hlinkClick r:id="rId4" action="ppaction://hlinksldjump"/>
              </a:rPr>
              <a:t>Statistiques </a:t>
            </a:r>
            <a:endParaRPr lang="fr-FR" sz="1200" b="1" dirty="0">
              <a:solidFill>
                <a:prstClr val="white">
                  <a:lumMod val="50000"/>
                </a:prstClr>
              </a:solidFill>
            </a:endParaRPr>
          </a:p>
        </p:txBody>
      </p:sp>
      <p:pic>
        <p:nvPicPr>
          <p:cNvPr id="74" name="Picture 2" descr="Khayreddine Bounabi"/>
          <p:cNvPicPr>
            <a:picLocks noChangeAspect="1" noChangeArrowheads="1"/>
          </p:cNvPicPr>
          <p:nvPr/>
        </p:nvPicPr>
        <p:blipFill>
          <a:blip r:embed="rId2"/>
          <a:srcRect/>
          <a:stretch>
            <a:fillRect/>
          </a:stretch>
        </p:blipFill>
        <p:spPr bwMode="auto">
          <a:xfrm>
            <a:off x="214283" y="1571611"/>
            <a:ext cx="1143008" cy="1143011"/>
          </a:xfrm>
          <a:prstGeom prst="rect">
            <a:avLst/>
          </a:prstGeom>
          <a:noFill/>
        </p:spPr>
      </p:pic>
      <p:sp>
        <p:nvSpPr>
          <p:cNvPr id="77" name="ZoneTexte 76"/>
          <p:cNvSpPr txBox="1"/>
          <p:nvPr/>
        </p:nvSpPr>
        <p:spPr>
          <a:xfrm>
            <a:off x="71406" y="3143248"/>
            <a:ext cx="1643074" cy="1292662"/>
          </a:xfrm>
          <a:prstGeom prst="rect">
            <a:avLst/>
          </a:prstGeom>
          <a:noFill/>
        </p:spPr>
        <p:txBody>
          <a:bodyPr wrap="square" rtlCol="0">
            <a:spAutoFit/>
          </a:bodyPr>
          <a:lstStyle/>
          <a:p>
            <a:r>
              <a:rPr lang="fr-FR" sz="1100" dirty="0" smtClean="0">
                <a:solidFill>
                  <a:schemeClr val="tx1">
                    <a:lumMod val="65000"/>
                    <a:lumOff val="35000"/>
                  </a:schemeClr>
                </a:solidFill>
              </a:rPr>
              <a:t>26</a:t>
            </a:r>
            <a:r>
              <a:rPr lang="fr-FR" sz="1200" dirty="0" smtClean="0"/>
              <a:t> </a:t>
            </a:r>
            <a:r>
              <a:rPr lang="fr-FR" sz="1100" dirty="0" smtClean="0">
                <a:solidFill>
                  <a:schemeClr val="tx1">
                    <a:lumMod val="65000"/>
                    <a:lumOff val="35000"/>
                  </a:schemeClr>
                </a:solidFill>
              </a:rPr>
              <a:t>ans </a:t>
            </a:r>
          </a:p>
          <a:p>
            <a:r>
              <a:rPr lang="fr-FR" sz="1100" dirty="0" smtClean="0">
                <a:solidFill>
                  <a:schemeClr val="tx1">
                    <a:lumMod val="65000"/>
                    <a:lumOff val="35000"/>
                  </a:schemeClr>
                </a:solidFill>
              </a:rPr>
              <a:t>D’Orléans</a:t>
            </a:r>
          </a:p>
          <a:p>
            <a:r>
              <a:rPr lang="fr-FR" sz="1100" dirty="0" smtClean="0">
                <a:solidFill>
                  <a:schemeClr val="tx1">
                    <a:lumMod val="65000"/>
                    <a:lumOff val="35000"/>
                  </a:schemeClr>
                </a:solidFill>
              </a:rPr>
              <a:t>Célibataire</a:t>
            </a:r>
          </a:p>
          <a:p>
            <a:endParaRPr lang="fr-FR" sz="1100" dirty="0" smtClean="0">
              <a:solidFill>
                <a:schemeClr val="tx1">
                  <a:lumMod val="65000"/>
                  <a:lumOff val="35000"/>
                </a:schemeClr>
              </a:solidFill>
            </a:endParaRPr>
          </a:p>
          <a:p>
            <a:r>
              <a:rPr lang="fr-FR" sz="1100" dirty="0" smtClean="0">
                <a:solidFill>
                  <a:schemeClr val="tx1">
                    <a:lumMod val="65000"/>
                    <a:lumOff val="35000"/>
                  </a:schemeClr>
                </a:solidFill>
              </a:rPr>
              <a:t>Statu : Bien Vue </a:t>
            </a:r>
          </a:p>
          <a:p>
            <a:r>
              <a:rPr lang="fr-FR" sz="1100" dirty="0" smtClean="0">
                <a:solidFill>
                  <a:schemeClr val="tx1">
                    <a:lumMod val="65000"/>
                    <a:lumOff val="35000"/>
                  </a:schemeClr>
                </a:solidFill>
              </a:rPr>
              <a:t>Envers les autres : pas sympa</a:t>
            </a:r>
            <a:endParaRPr lang="fr-FR" sz="1200" dirty="0"/>
          </a:p>
        </p:txBody>
      </p:sp>
      <p:sp>
        <p:nvSpPr>
          <p:cNvPr id="78" name="ZoneTexte 77"/>
          <p:cNvSpPr txBox="1"/>
          <p:nvPr/>
        </p:nvSpPr>
        <p:spPr>
          <a:xfrm>
            <a:off x="142844" y="5643578"/>
            <a:ext cx="1214446" cy="253916"/>
          </a:xfrm>
          <a:prstGeom prst="rect">
            <a:avLst/>
          </a:prstGeom>
          <a:noFill/>
        </p:spPr>
        <p:txBody>
          <a:bodyPr wrap="square" rtlCol="0">
            <a:spAutoFit/>
          </a:bodyPr>
          <a:lstStyle/>
          <a:p>
            <a:r>
              <a:rPr lang="fr-FR" sz="1050" b="1" dirty="0" smtClean="0">
                <a:hlinkClick r:id="rId20" action="ppaction://hlinksldjump"/>
              </a:rPr>
              <a:t>Modifier le profil</a:t>
            </a:r>
            <a:endParaRPr lang="fr-FR" sz="1050" b="1" dirty="0"/>
          </a:p>
        </p:txBody>
      </p:sp>
      <p:sp>
        <p:nvSpPr>
          <p:cNvPr id="65" name="Rectangle à coins arrondis 64">
            <a:hlinkClick r:id="rId21" action="ppaction://hlinksldjump"/>
          </p:cNvPr>
          <p:cNvSpPr/>
          <p:nvPr/>
        </p:nvSpPr>
        <p:spPr>
          <a:xfrm>
            <a:off x="5214942" y="4572008"/>
            <a:ext cx="3000396" cy="285752"/>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Inviter des amis </a:t>
            </a:r>
          </a:p>
        </p:txBody>
      </p:sp>
      <p:pic>
        <p:nvPicPr>
          <p:cNvPr id="6146" name="Picture 2" descr="http://www.oneworldkids.net/Star%20orange%20copy.jpg">
            <a:hlinkClick r:id="rId22" action="ppaction://hlinksldjump"/>
          </p:cNvPr>
          <p:cNvPicPr>
            <a:picLocks noChangeAspect="1" noChangeArrowheads="1"/>
          </p:cNvPicPr>
          <p:nvPr/>
        </p:nvPicPr>
        <p:blipFill>
          <a:blip r:embed="rId23" cstate="print"/>
          <a:srcRect/>
          <a:stretch>
            <a:fillRect/>
          </a:stretch>
        </p:blipFill>
        <p:spPr bwMode="auto">
          <a:xfrm>
            <a:off x="4357686" y="1643050"/>
            <a:ext cx="430037" cy="408425"/>
          </a:xfrm>
          <a:prstGeom prst="rect">
            <a:avLst/>
          </a:prstGeom>
          <a:noFill/>
        </p:spPr>
      </p:pic>
      <p:sp>
        <p:nvSpPr>
          <p:cNvPr id="66" name="ZoneTexte 65"/>
          <p:cNvSpPr txBox="1"/>
          <p:nvPr/>
        </p:nvSpPr>
        <p:spPr>
          <a:xfrm>
            <a:off x="2000232" y="1500174"/>
            <a:ext cx="1857388" cy="553998"/>
          </a:xfrm>
          <a:prstGeom prst="rect">
            <a:avLst/>
          </a:prstGeom>
          <a:noFill/>
        </p:spPr>
        <p:txBody>
          <a:bodyPr wrap="square" rtlCol="0">
            <a:spAutoFit/>
          </a:bodyPr>
          <a:lstStyle/>
          <a:p>
            <a:r>
              <a:rPr lang="fr-FR" sz="1000" dirty="0" smtClean="0">
                <a:solidFill>
                  <a:srgbClr val="FF0000"/>
                </a:solidFill>
              </a:rPr>
              <a:t>Quand il y a une nouvelle demande d’ajout d’amis, l’étoile devient orange, sinon Blanche</a:t>
            </a:r>
            <a:endParaRPr lang="fr-FR" sz="1000" dirty="0">
              <a:solidFill>
                <a:srgbClr val="FF0000"/>
              </a:solidFill>
            </a:endParaRPr>
          </a:p>
        </p:txBody>
      </p:sp>
      <p:cxnSp>
        <p:nvCxnSpPr>
          <p:cNvPr id="68" name="Connecteur droit avec flèche 67"/>
          <p:cNvCxnSpPr>
            <a:stCxn id="66" idx="3"/>
            <a:endCxn id="6146" idx="1"/>
          </p:cNvCxnSpPr>
          <p:nvPr/>
        </p:nvCxnSpPr>
        <p:spPr>
          <a:xfrm>
            <a:off x="3857620" y="1777173"/>
            <a:ext cx="500066" cy="700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72" name="Picture 8"/>
          <p:cNvPicPr>
            <a:picLocks noChangeAspect="1" noChangeArrowheads="1"/>
          </p:cNvPicPr>
          <p:nvPr/>
        </p:nvPicPr>
        <p:blipFill>
          <a:blip r:embed="rId10"/>
          <a:srcRect/>
          <a:stretch>
            <a:fillRect/>
          </a:stretch>
        </p:blipFill>
        <p:spPr bwMode="auto">
          <a:xfrm>
            <a:off x="6715140" y="785794"/>
            <a:ext cx="285752" cy="304802"/>
          </a:xfrm>
          <a:prstGeom prst="rect">
            <a:avLst/>
          </a:prstGeom>
          <a:noFill/>
          <a:ln w="9525">
            <a:noFill/>
            <a:miter lim="800000"/>
            <a:headEnd/>
            <a:tailEnd/>
          </a:ln>
          <a:effectLst/>
        </p:spPr>
      </p:pic>
      <p:sp>
        <p:nvSpPr>
          <p:cNvPr id="75" name="Rectangle à coins arrondis 74"/>
          <p:cNvSpPr/>
          <p:nvPr/>
        </p:nvSpPr>
        <p:spPr>
          <a:xfrm>
            <a:off x="7072330" y="785794"/>
            <a:ext cx="2000232" cy="285751"/>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smtClean="0">
                <a:solidFill>
                  <a:schemeClr val="bg1">
                    <a:lumMod val="65000"/>
                  </a:schemeClr>
                </a:solidFill>
              </a:rPr>
              <a:t>chercher des publications, des amis …</a:t>
            </a:r>
            <a:endParaRPr lang="fr-FR" sz="900" dirty="0">
              <a:solidFill>
                <a:schemeClr val="bg1">
                  <a:lumMod val="65000"/>
                </a:schemeClr>
              </a:solidFill>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1357298"/>
          </a:xfrm>
          <a:prstGeom prst="rect">
            <a:avLst/>
          </a:prstGeom>
          <a:gradFill>
            <a:gsLst>
              <a:gs pos="0">
                <a:srgbClr val="ECDA52"/>
              </a:gs>
              <a:gs pos="80000">
                <a:schemeClr val="accent6">
                  <a:shade val="93000"/>
                  <a:satMod val="130000"/>
                </a:schemeClr>
              </a:gs>
              <a:gs pos="100000">
                <a:schemeClr val="accent6">
                  <a:shade val="94000"/>
                  <a:satMod val="135000"/>
                </a:schemeClr>
              </a:gs>
            </a:gsLst>
            <a:lin ang="16200000" scaled="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p:cNvSpPr txBox="1"/>
          <p:nvPr/>
        </p:nvSpPr>
        <p:spPr>
          <a:xfrm>
            <a:off x="571472" y="142852"/>
            <a:ext cx="2000264" cy="461665"/>
          </a:xfrm>
          <a:prstGeom prst="rect">
            <a:avLst/>
          </a:prstGeom>
          <a:noFill/>
        </p:spPr>
        <p:txBody>
          <a:bodyPr wrap="square" rtlCol="0">
            <a:spAutoFit/>
          </a:bodyPr>
          <a:lstStyle/>
          <a:p>
            <a:r>
              <a:rPr lang="fr-FR" sz="2400" b="1" dirty="0" smtClean="0">
                <a:solidFill>
                  <a:schemeClr val="bg1"/>
                </a:solidFill>
                <a:latin typeface="Arial" pitchFamily="34" charset="0"/>
                <a:cs typeface="Arial" pitchFamily="34" charset="0"/>
              </a:rPr>
              <a:t>Look&amp;Note</a:t>
            </a:r>
            <a:endParaRPr lang="fr-FR" sz="2400" b="1" dirty="0">
              <a:solidFill>
                <a:schemeClr val="bg1"/>
              </a:solidFill>
              <a:latin typeface="Arial" pitchFamily="34" charset="0"/>
              <a:cs typeface="Arial" pitchFamily="34" charset="0"/>
            </a:endParaRPr>
          </a:p>
        </p:txBody>
      </p:sp>
      <p:sp>
        <p:nvSpPr>
          <p:cNvPr id="6" name="ZoneTexte 5"/>
          <p:cNvSpPr txBox="1"/>
          <p:nvPr/>
        </p:nvSpPr>
        <p:spPr>
          <a:xfrm>
            <a:off x="6286480" y="103250"/>
            <a:ext cx="2857520" cy="307777"/>
          </a:xfrm>
          <a:prstGeom prst="rect">
            <a:avLst/>
          </a:prstGeom>
          <a:noFill/>
        </p:spPr>
        <p:txBody>
          <a:bodyPr wrap="square" rtlCol="0">
            <a:spAutoFit/>
          </a:bodyPr>
          <a:lstStyle/>
          <a:p>
            <a:r>
              <a:rPr lang="fr-FR" sz="1400" dirty="0" smtClean="0">
                <a:solidFill>
                  <a:schemeClr val="bg1"/>
                </a:solidFill>
              </a:rPr>
              <a:t>Bonjour Nom d’utilisateur</a:t>
            </a:r>
            <a:endParaRPr lang="fr-FR" sz="1400" dirty="0">
              <a:solidFill>
                <a:schemeClr val="bg1"/>
              </a:solidFill>
            </a:endParaRPr>
          </a:p>
        </p:txBody>
      </p:sp>
      <p:pic>
        <p:nvPicPr>
          <p:cNvPr id="7" name="Picture 2" descr="Khayreddine Bounabi"/>
          <p:cNvPicPr>
            <a:picLocks noChangeAspect="1" noChangeArrowheads="1"/>
          </p:cNvPicPr>
          <p:nvPr/>
        </p:nvPicPr>
        <p:blipFill>
          <a:blip r:embed="rId2"/>
          <a:srcRect/>
          <a:stretch>
            <a:fillRect/>
          </a:stretch>
        </p:blipFill>
        <p:spPr bwMode="auto">
          <a:xfrm>
            <a:off x="5572132" y="71414"/>
            <a:ext cx="500066" cy="500067"/>
          </a:xfrm>
          <a:prstGeom prst="rect">
            <a:avLst/>
          </a:prstGeom>
          <a:noFill/>
        </p:spPr>
      </p:pic>
      <p:sp>
        <p:nvSpPr>
          <p:cNvPr id="8" name="AutoShape 4" descr="data:image/jpeg;base64,/9j/4AAQSkZJRgABAQAAAQABAAD/2wCEAAkGBxISEBIQDxQQDxAUFBQUDw8PFA8QDxQPFBQWFhQUFRQYHCggGBolHBQUITEhJSksLi4uFx80OTMsNygtLisBCgoKDQ0OFA8QFCwcHBwsLCwsLCwsLCwsLCwsLCwsLCwsLCwsLCwsLCwsNzc4LCwsLCwsLDcsLCssLDcsKyssK//AABEIALUBFgMBIgACEQEDEQH/xAAcAAEAAQUBAQAAAAAAAAAAAAAABQECAwQGBwj/xABDEAABAwIDBgIIAwQHCQAAAAABAAIDBBEFEiEGEzFBUWFxgQcUIjJSYpGhI0JyM4Kx0SRDU2OSosEVJTREc4OjsuH/xAAXAQEBAQEAAAAAAAAAAAAAAAAAAQID/8QAHBEBAQEBAQADAQAAAAAAAAAAAAERAiESMVFB/9oADAMBAAIRAxEAPwD3FERAREQEREBERAREQEREBERAREQEREBERARFEYvj8cJ3bQZpyLthjtcD4nu4Mb3PldBLXUXXbQ00RLXSBzxxiiDpZf8AAwEhcxWVM01/WJCGH/l4C5kY7Ofo6T7DssLHNYMrGtY34WgNH2U1NTc21Tz+xp3n5p3siH0GZ32Wk/aKuPBlHH2zTy/ezFHOnVhkKmp63nbS4gODKF/Ymoi+9nLNFtrM39vRu7mlmjl+zwwqLBKrZNNdTh211JMQ3eGGQ8IqhphffoM2h8iVOgrzSop2vble1rm9HAELHRS1FKb0kpyc6acl8J7NJ1Z5fRXV16gigMB2oiqDunjcVFtYX8+7HcHDwU+qoiIgIiICIiAiIgIiICIiAiIgIiICIiAiIgIiICFFzG0+Luz+p07i2QtzVEwteGE8AP7x1iB0AJ5C4UxrHXOc6CldlLTaapsHNjPNjAdHSfZvO50UIwNYCGX1N3OcS573fE9x1ce5VCGsaI4xlY0WaB08eZ7rE3UrNrK8uJQMJWWOK6246dZVqMp1mbTLdZCsojVwaIpkNOt8RKoiVGg7DnWuBmHUarVkpVNsu03aSD2WY1FxaRrXd7WKo46vw5sjbOuCNWPbpIx3xMdyKmdmdqXskbR15Gd2lNVcGzae4/4ZP4qUlo4X8CWHodQoXGtnQ+JzXASMOpLeIINw4dCDrdE+neouM2J2geXGgq3XqY25oZTYb+nGgd+scCPNdkCjSqIioIiICIiAiIgIiICIiAiIgIiICIiAiIgjsfxQU1O+YjM4WbHGNC+ZxtGweLiAuKgjMbSXnPNI4yTyfFK7jb5RwA5ABSG0dXvq4Qg3jpGh7xy9alHsf4Y7n/uBR9Q+5UqViJuVuU8KxU8ak4Y1jBWGNbLWKrGLM1i0LA1ZGsV4asgagwhirkWUBXBqDDkVpjWzlTKitJ8awSNNrC6kXMWF8aqON2lw+TK2en0qqd29gPUjjGflcLjzXd7OYwyrpoqiP3ZG3tza4aOYe4cCPJRVRAoTYuo9XraqhOkb/wClUw6ZjlnaP3sp/eQj0VFijeiqsqIiAiIgIiICIiAiIgIiICIiAiIgKjnAAk6Aak9gqqE22qzDhtZK33m08pb+vIQ0fUhBxWBzGSJ9S7R9TI+c30OR5tED4RhgW2I1ZAzdxRstYNaGjpoLLYgN1mss9PGpGJiwQMW9G1FVa1ZWtVWtWRrUFAFeAqgK6yC2yuAVwCvAQY8qZVksmVBiLVjcxbBCxkINOaNcbtKdxWUFV0nELz/d1H4evbNkPku6e1cX6So7UUjz/V2kHjG5sg/9VR3EEmiqtGimu0HqAijaeVFVFpkREQEREBERAREQEREBERAREQFzXpHP+66r9Db+G8Zf7XXSqB28gMmGVrB7xp5cv6gwlv3AQcnNKTlbyA+62qRqiKCXOxjurRflrbXTxCm6QLDMScDVuxha8A0W5GFVXNasoCo0LI0IDQq2VwCusgtAV1lVVVRbZUsr7KlkFhCsIWRWkIrE4LkfSPFmw+dvMxvA8S23+q69wXJekGW0LIxqZJIYwP8AqzMZ/Ak+SCUw42YB0ARW0fBFl0dWiItsCIiAiIgIiICIiAioiBdLpZVQEREBRm01O+SiqY4nFkjoZBG9pIc2TKcpBHO9lt1NUGNc7TQcdAPMrmsQrJp/YY71drwHQzyCwJA3gaGh2uZodx5NPPgHjvoyx10r5IJTdwbnBJ9onN7ZN+erV6rQheJ4nkw7HCWPZJDna5zojdhjmAzgDW1nF2nYL2ygkBALTcEAgjoslTMAW5GFpwLdjCIytCyAK1qvAQAFfZUAVwVCyrZVsq2QWFUIWSypZBjsrCsxCwuKIsK4naSTe11PENQxz5ndMsTcjf8APK0j9J6LsaqbIwu58G/qPBcRhH4kk1T+V53UPH9jESHO/ekMhvzAapfpeZtT1HwRX0jdEWY6OpREXRgREQEREBFRVQFRVRARWucALnQDiToFym0O31JTAhrhO8cmEbsHu/8AldB1hK5nHduKWmu0O30g/LGRlB7u4BeYYnthX4iSynBER09m8cA8XcXLSfgdPC3e4hNvXDXdh2SIHw5oPWsL22gnpzM27MpyyA2OR1gT3IseSkoKqSYHIA0NJa90lwA4cRkBuT4kDxXz3gu3MNLUVZija+OYsfAHWEbZmOBsb8GEGQHs4KYp6nFcSdNGHGhhcYTKXB7C4FgYwkaF92tHmB3UV6PtLt1h9BfO/wBbqG8GNLXZT4+6zy1Xl9ZVYliRkjGemprCaIPzsYKdr35cvN1jKRfhlA6BdvgewlFR2ll/pEw/rZ7H2vlZwH8VMVldcgsaBa4u/m08W26aD6LN7xuc/rxnajYf1eETNc58jmiQjQXBaN4wAcC0rrPRTtEZIW083vNFo3E+80cPPl5d1NTQAtDXXeBctDtQCb8PI2XHVWCy0s4lo2Ocxzi4NaL7qUa5uzDqDfQaLM71bxHt1FlPE26KRZD0IK57CatsrGuYQbgH2TceXZTELltxbuQhXBWRvPVZLoCuCoFUKi8K6yo0K5UUshQlYpHoVSV6xNbdXtjuofaDF2xsytuSTlAZYve/lGwdeZPAAEnQIiI2rrnSubTQuLXPzAPbbNHENJJ9elw1vzOb0KrTQNY1rGANa0BrWjgGgWAWvQUhbmkksZn23hFy1oHuxsv+RtzbqSTxKkYGXXO3XTmY3KVmiLapo9EVVMIqXRbYVVLqllUBARVVEFUWOaVrWlzyGtHFziAAPFcRtL6TKanBEVpnfEfZiB/i7yQdy94AJJAA4kmwHmuN2j9I1LTAiMid46HLGD+rn5LzSrx7EcUPsZmw/G+8cAHyt/MsL8Oo6Qb2sk9YlGtne4D2amDZxLanEcSJbCHCK/HWOADw4vWsMHpacb2vl9YkGuU+zGOwaOK5/HPSG5w3dK0RtGgNrfQBcXVVcszi6Rznk9SbKjucb9IVgY6Roa3gDawA7BcRW18s7ryOc89zorYqXqt+mw9ziA0E35AaqWjRp6br5W5d17ts3tF6zCyXLaYx7qrabhpc3Rrged+I6XIXC4Vsc91jL+GOnF/05LuMJw5kLMkQsL3JOpJ6lcuunTmVMNlPFxLnc3HU+XRXBpKvpKUnipano1j461qJZQE8Vl/2f2U8ylWQ0y38WdcGKSahfvKcOfTk3kgbq+I83Rj8zfk5cl2GDYzFOwOa5pvwIOh/kVfLTKCrsCGYywOMEx1Lmi8bzy3jPzeIse61Kxef7HasWVrlwlLtHUU2lWwiMcZmXlgt1JHtM8x5rpsP2hglaHNILTwe0hzPqOC0ymMyqCsUM8bhdr2kdbrMGjqPqEGQPQuVt2jiR9QsM1dEz3nC/QXc7yA1KozalUdZou42CiK7aFrCGkZCfd3l944fLE27z9Aoiqr5pT7N4W/HIGumt8kerWctXZj8oU0k1J4zjgbZjAXPcPYjbYPeOpJ0Yz5j5XOihKenObeykOlIsMt8kbOORgP3dxcRryAy09O1l8t7uN3ucS57ndXOOrj4rZjYsXq10nOKMYt+mhVsECkIYkkLV8TFVZmNRbZZ7KqIqgiwVlZHE0vle2No4ueQAvOtp/SxDFdlKN47gJH3Db/KzifOyD0apqWRtL5HNjYOLnkNH1K4Hab0p08ALaf8V/J7tGX7Di77LzmpqsRxF2eVzoovjl0AHys5LC80FFd0h9Zn+J/ta9hwCYNyrxPEcSdmcXRxcny+wwD5WLBJTYfRfiVL/Wp/nIIB+Vi5fG9u5pfZi/DZ26LlJJHyG7iXHqdVR2mO+kSWS7KcbpnAHS9uw5LjZ55JXZnkvPUq+Klv3UtQYU+QgMaXHoApaImGlvxUrRYW55DWNLjyABJXX4VseBYzH9xvHzcuroqJkYyxtDR2Gp8TzXO9tTlyWE7HHQzHKPhbq7zPAfddZQYdHELRtDep4uPiVIQ0pKlKXDOqx7W8kRkNMTyUvRYeealaXDbKVp6MBanKXppUtEpGKmW1HCswYt4zrXbCqmJbICZVcTWhJAtSWmUwWLE+JTF1ASU6hqvAKdzs+7DJP7WIuhk83MIJ8118tOtSSmWcVyL8IlDrx1Mze0rIJh9XND/8yubT1YN9/C7xhkB+0q6R9MsLqYptMiLibUfmki/dhdfyL5CPsswieRZ8szx8ILYW/wDha248VubgqopyptPjGpT07GX3bWsv72UAEnqTz81na1bLKYrZipVMqtSKFbsNOtiOBbLI1uRNYo4lssYrmsV4C1jIAiuARVGvX18cDDJM9sbBzcbeQ6lea7U+lyOO7KRuZ3ASSC/+Fg/1VPTVSve+i/E3UTt7G5x4B9mub5kNf9F5zJX0NEPw276X+0fYm/ZBtVEmIV7t7UPdFGfzynW3yt5LFJU0FEL/APETfG+x17LlMZ2tmmJAOVvIfyCgTmcbm5PUqjpca21nmu1hyM7aaLmnOc83JLj1KzRUvmpjDcEklNmNJ6nkPErNoh4qXrqpbDcHfIbMaXeHLxPJdhheybGWMpzn4W3DfrxK6anpg0BrAGjkALBYvf43OXMYXsi0WMxufgb/AKn+S6ilpGsGWNoaOjQAt6noiVL0mFdlj2teREU9ISpekwvqpmmw4BSUNKtTlL0jaXDQOSk4aQBbccK2GRrcjNrBHAthrFeGq4BXGVAFWyqioIiIKWVCFciDE5ixuiWxZLKYutN0CxmnW/ZUyphrQ9WQU638qZUw1piBZWxLPlVQEw1jDFeGq6yqqigCqiICIiDmvSHs969h80Df2wG8p3cLTs1ZryvqPBxXyTNC/O4SBwcCQ4O4hwNiD5r7bXmG3fosZVVDqqnc2F8hvOwj2XO09sW4E216oPniGlPmpnDMBll91unxHRv1XpJ2DZTH2hvT1Is2/h/NbkdEeAFh0AsFzvVbnLmMM2WjZYyfiO6cG/8A1dDBT2GVoAA4ACwUpT4USpmjwgDksZa15EHTYeTyUzR4V2U3T0AHJb8VMtTlLUbTYeByUjDTWW2yFZmxrcjOsEcK2GRrI1ivAVRaGq4BVsqqoIiICIiAiIgIiICIiAiIgWSyIgIiICIiAiIgIiICteiIIquo2u4hRwwxg5KqLOKzRUjQtqOEIiKztjCzsYiIjIGq+yoiqLgqoioIiIKIiKAgREVVERVBERAREQEREBERAREQEREBERAREQ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9" name="AutoShape 6" descr="data:image/jpeg;base64,/9j/4AAQSkZJRgABAQAAAQABAAD/2wCEAAkGBxISEBIQDxQQDxAUFBQUDw8PFA8QDxQPFBQWFhQUFRQYHCggGBolHBQUITEhJSksLi4uFx80OTMsNygtLisBCgoKDQ0OFA8QFCwcHBwsLCwsLCwsLCwsLCwsLCwsLCwsLCwsLCwsLCwsNzc4LCwsLCwsLDcsLCssLDcsKyssK//AABEIALUBFgMBIgACEQEDEQH/xAAcAAEAAQUBAQAAAAAAAAAAAAAABQECAwQGBwj/xABDEAABAwIDBgIIAwQHCQAAAAABAAIDBBEFEiEGEzFBUWFxgQcUIjJSYpGhI0JyM4Kx0SRDU2OSosEVJTREc4OjsuH/xAAXAQEBAQEAAAAAAAAAAAAAAAAAAQID/8QAHBEBAQEBAQADAQAAAAAAAAAAAAERAiESMVFB/9oADAMBAAIRAxEAPwD3FERAREQEREBERAREQEREBERAREQEREBERARFEYvj8cJ3bQZpyLthjtcD4nu4Mb3PldBLXUXXbQ00RLXSBzxxiiDpZf8AAwEhcxWVM01/WJCGH/l4C5kY7Ofo6T7DssLHNYMrGtY34WgNH2U1NTc21Tz+xp3n5p3siH0GZ32Wk/aKuPBlHH2zTy/ezFHOnVhkKmp63nbS4gODKF/Ymoi+9nLNFtrM39vRu7mlmjl+zwwqLBKrZNNdTh211JMQ3eGGQ8IqhphffoM2h8iVOgrzSop2vble1rm9HAELHRS1FKb0kpyc6acl8J7NJ1Z5fRXV16gigMB2oiqDunjcVFtYX8+7HcHDwU+qoiIgIiICIiAiIgIiICIiAiIgIiICIiAiIgIiICFFzG0+Luz+p07i2QtzVEwteGE8AP7x1iB0AJ5C4UxrHXOc6CldlLTaapsHNjPNjAdHSfZvO50UIwNYCGX1N3OcS573fE9x1ce5VCGsaI4xlY0WaB08eZ7rE3UrNrK8uJQMJWWOK6246dZVqMp1mbTLdZCsojVwaIpkNOt8RKoiVGg7DnWuBmHUarVkpVNsu03aSD2WY1FxaRrXd7WKo46vw5sjbOuCNWPbpIx3xMdyKmdmdqXskbR15Gd2lNVcGzae4/4ZP4qUlo4X8CWHodQoXGtnQ+JzXASMOpLeIINw4dCDrdE+neouM2J2geXGgq3XqY25oZTYb+nGgd+scCPNdkCjSqIioIiICIiAiIgIiICIiAiIgIiICIiAiIgjsfxQU1O+YjM4WbHGNC+ZxtGweLiAuKgjMbSXnPNI4yTyfFK7jb5RwA5ABSG0dXvq4Qg3jpGh7xy9alHsf4Y7n/uBR9Q+5UqViJuVuU8KxU8ak4Y1jBWGNbLWKrGLM1i0LA1ZGsV4asgagwhirkWUBXBqDDkVpjWzlTKitJ8awSNNrC6kXMWF8aqON2lw+TK2en0qqd29gPUjjGflcLjzXd7OYwyrpoqiP3ZG3tza4aOYe4cCPJRVRAoTYuo9XraqhOkb/wClUw6ZjlnaP3sp/eQj0VFijeiqsqIiAiIgIiICIiAiIgIiICIiAiIgKjnAAk6Aak9gqqE22qzDhtZK33m08pb+vIQ0fUhBxWBzGSJ9S7R9TI+c30OR5tED4RhgW2I1ZAzdxRstYNaGjpoLLYgN1mss9PGpGJiwQMW9G1FVa1ZWtVWtWRrUFAFeAqgK6yC2yuAVwCvAQY8qZVksmVBiLVjcxbBCxkINOaNcbtKdxWUFV0nELz/d1H4evbNkPku6e1cX6So7UUjz/V2kHjG5sg/9VR3EEmiqtGimu0HqAijaeVFVFpkREQEREBERAREQEREBERAREQFzXpHP+66r9Db+G8Zf7XXSqB28gMmGVrB7xp5cv6gwlv3AQcnNKTlbyA+62qRqiKCXOxjurRflrbXTxCm6QLDMScDVuxha8A0W5GFVXNasoCo0LI0IDQq2VwCusgtAV1lVVVRbZUsr7KlkFhCsIWRWkIrE4LkfSPFmw+dvMxvA8S23+q69wXJekGW0LIxqZJIYwP8AqzMZ/Ak+SCUw42YB0ARW0fBFl0dWiItsCIiAiIgIiICIiAioiBdLpZVQEREBRm01O+SiqY4nFkjoZBG9pIc2TKcpBHO9lt1NUGNc7TQcdAPMrmsQrJp/YY71drwHQzyCwJA3gaGh2uZodx5NPPgHjvoyx10r5IJTdwbnBJ9onN7ZN+erV6rQheJ4nkw7HCWPZJDna5zojdhjmAzgDW1nF2nYL2ygkBALTcEAgjoslTMAW5GFpwLdjCIytCyAK1qvAQAFfZUAVwVCyrZVsq2QWFUIWSypZBjsrCsxCwuKIsK4naSTe11PENQxz5ndMsTcjf8APK0j9J6LsaqbIwu58G/qPBcRhH4kk1T+V53UPH9jESHO/ekMhvzAapfpeZtT1HwRX0jdEWY6OpREXRgREQEREBFRVQFRVRARWucALnQDiToFym0O31JTAhrhO8cmEbsHu/8AldB1hK5nHduKWmu0O30g/LGRlB7u4BeYYnthX4iSynBER09m8cA8XcXLSfgdPC3e4hNvXDXdh2SIHw5oPWsL22gnpzM27MpyyA2OR1gT3IseSkoKqSYHIA0NJa90lwA4cRkBuT4kDxXz3gu3MNLUVZija+OYsfAHWEbZmOBsb8GEGQHs4KYp6nFcSdNGHGhhcYTKXB7C4FgYwkaF92tHmB3UV6PtLt1h9BfO/wBbqG8GNLXZT4+6zy1Xl9ZVYliRkjGemprCaIPzsYKdr35cvN1jKRfhlA6BdvgewlFR2ll/pEw/rZ7H2vlZwH8VMVldcgsaBa4u/m08W26aD6LN7xuc/rxnajYf1eETNc58jmiQjQXBaN4wAcC0rrPRTtEZIW083vNFo3E+80cPPl5d1NTQAtDXXeBctDtQCb8PI2XHVWCy0s4lo2Ocxzi4NaL7qUa5uzDqDfQaLM71bxHt1FlPE26KRZD0IK57CatsrGuYQbgH2TceXZTELltxbuQhXBWRvPVZLoCuCoFUKi8K6yo0K5UUshQlYpHoVSV6xNbdXtjuofaDF2xsytuSTlAZYve/lGwdeZPAAEnQIiI2rrnSubTQuLXPzAPbbNHENJJ9elw1vzOb0KrTQNY1rGANa0BrWjgGgWAWvQUhbmkksZn23hFy1oHuxsv+RtzbqSTxKkYGXXO3XTmY3KVmiLapo9EVVMIqXRbYVVLqllUBARVVEFUWOaVrWlzyGtHFziAAPFcRtL6TKanBEVpnfEfZiB/i7yQdy94AJJAA4kmwHmuN2j9I1LTAiMid46HLGD+rn5LzSrx7EcUPsZmw/G+8cAHyt/MsL8Oo6Qb2sk9YlGtne4D2amDZxLanEcSJbCHCK/HWOADw4vWsMHpacb2vl9YkGuU+zGOwaOK5/HPSG5w3dK0RtGgNrfQBcXVVcszi6Rznk9SbKjucb9IVgY6Roa3gDawA7BcRW18s7ryOc89zorYqXqt+mw9ziA0E35AaqWjRp6br5W5d17ts3tF6zCyXLaYx7qrabhpc3Rrged+I6XIXC4Vsc91jL+GOnF/05LuMJw5kLMkQsL3JOpJ6lcuunTmVMNlPFxLnc3HU+XRXBpKvpKUnipano1j461qJZQE8Vl/2f2U8ylWQ0y38WdcGKSahfvKcOfTk3kgbq+I83Rj8zfk5cl2GDYzFOwOa5pvwIOh/kVfLTKCrsCGYywOMEx1Lmi8bzy3jPzeIse61Kxef7HasWVrlwlLtHUU2lWwiMcZmXlgt1JHtM8x5rpsP2hglaHNILTwe0hzPqOC0ymMyqCsUM8bhdr2kdbrMGjqPqEGQPQuVt2jiR9QsM1dEz3nC/QXc7yA1KozalUdZou42CiK7aFrCGkZCfd3l944fLE27z9Aoiqr5pT7N4W/HIGumt8kerWctXZj8oU0k1J4zjgbZjAXPcPYjbYPeOpJ0Yz5j5XOihKenObeykOlIsMt8kbOORgP3dxcRryAy09O1l8t7uN3ucS57ndXOOrj4rZjYsXq10nOKMYt+mhVsECkIYkkLV8TFVZmNRbZZ7KqIqgiwVlZHE0vle2No4ueQAvOtp/SxDFdlKN47gJH3Db/KzifOyD0apqWRtL5HNjYOLnkNH1K4Hab0p08ALaf8V/J7tGX7Di77LzmpqsRxF2eVzoovjl0AHys5LC80FFd0h9Zn+J/ta9hwCYNyrxPEcSdmcXRxcny+wwD5WLBJTYfRfiVL/Wp/nIIB+Vi5fG9u5pfZi/DZ26LlJJHyG7iXHqdVR2mO+kSWS7KcbpnAHS9uw5LjZ55JXZnkvPUq+Klv3UtQYU+QgMaXHoApaImGlvxUrRYW55DWNLjyABJXX4VseBYzH9xvHzcuroqJkYyxtDR2Gp8TzXO9tTlyWE7HHQzHKPhbq7zPAfddZQYdHELRtDep4uPiVIQ0pKlKXDOqx7W8kRkNMTyUvRYeealaXDbKVp6MBanKXppUtEpGKmW1HCswYt4zrXbCqmJbICZVcTWhJAtSWmUwWLE+JTF1ASU6hqvAKdzs+7DJP7WIuhk83MIJ8118tOtSSmWcVyL8IlDrx1Mze0rIJh9XND/8yubT1YN9/C7xhkB+0q6R9MsLqYptMiLibUfmki/dhdfyL5CPsswieRZ8szx8ILYW/wDha248VubgqopyptPjGpT07GX3bWsv72UAEnqTz81na1bLKYrZipVMqtSKFbsNOtiOBbLI1uRNYo4lssYrmsV4C1jIAiuARVGvX18cDDJM9sbBzcbeQ6lea7U+lyOO7KRuZ3ASSC/+Fg/1VPTVSve+i/E3UTt7G5x4B9mub5kNf9F5zJX0NEPw276X+0fYm/ZBtVEmIV7t7UPdFGfzynW3yt5LFJU0FEL/APETfG+x17LlMZ2tmmJAOVvIfyCgTmcbm5PUqjpca21nmu1hyM7aaLmnOc83JLj1KzRUvmpjDcEklNmNJ6nkPErNoh4qXrqpbDcHfIbMaXeHLxPJdhheybGWMpzn4W3DfrxK6anpg0BrAGjkALBYvf43OXMYXsi0WMxufgb/AKn+S6ilpGsGWNoaOjQAt6noiVL0mFdlj2teREU9ISpekwvqpmmw4BSUNKtTlL0jaXDQOSk4aQBbccK2GRrcjNrBHAthrFeGq4BXGVAFWyqioIiIKWVCFciDE5ixuiWxZLKYutN0CxmnW/ZUyphrQ9WQU638qZUw1piBZWxLPlVQEw1jDFeGq6yqqigCqiICIiDmvSHs969h80Df2wG8p3cLTs1ZryvqPBxXyTNC/O4SBwcCQ4O4hwNiD5r7bXmG3fosZVVDqqnc2F8hvOwj2XO09sW4E216oPniGlPmpnDMBll91unxHRv1XpJ2DZTH2hvT1Is2/h/NbkdEeAFh0AsFzvVbnLmMM2WjZYyfiO6cG/8A1dDBT2GVoAA4ACwUpT4USpmjwgDksZa15EHTYeTyUzR4V2U3T0AHJb8VMtTlLUbTYeByUjDTWW2yFZmxrcjOsEcK2GRrI1ivAVRaGq4BVsqqoIiICIiAiIgIiICIiAiIgWSyIgIiICIiAiIgIiICteiIIquo2u4hRwwxg5KqLOKzRUjQtqOEIiKztjCzsYiIjIGq+yoiqLgqoioIiIKIiKAgREVVERVBERAREQEREBERAREQEREBERAREQ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 name="ZoneTexte 9"/>
          <p:cNvSpPr txBox="1"/>
          <p:nvPr/>
        </p:nvSpPr>
        <p:spPr>
          <a:xfrm>
            <a:off x="7572396" y="1039639"/>
            <a:ext cx="1285884" cy="246221"/>
          </a:xfrm>
          <a:prstGeom prst="rect">
            <a:avLst/>
          </a:prstGeom>
          <a:noFill/>
        </p:spPr>
        <p:txBody>
          <a:bodyPr wrap="square" rtlCol="0">
            <a:spAutoFit/>
          </a:bodyPr>
          <a:lstStyle/>
          <a:p>
            <a:r>
              <a:rPr lang="fr-FR" sz="1000" dirty="0" smtClean="0">
                <a:solidFill>
                  <a:schemeClr val="tx1">
                    <a:lumMod val="50000"/>
                    <a:lumOff val="50000"/>
                  </a:schemeClr>
                </a:solidFill>
              </a:rPr>
              <a:t>Recherche avancé</a:t>
            </a:r>
            <a:endParaRPr lang="fr-FR" sz="1000" dirty="0">
              <a:solidFill>
                <a:schemeClr val="tx1">
                  <a:lumMod val="50000"/>
                  <a:lumOff val="50000"/>
                </a:schemeClr>
              </a:solidFill>
            </a:endParaRPr>
          </a:p>
        </p:txBody>
      </p:sp>
      <p:sp>
        <p:nvSpPr>
          <p:cNvPr id="13" name="Rectangle à coins arrondis 12">
            <a:hlinkClick r:id="rId3" action="ppaction://hlinksldjump"/>
          </p:cNvPr>
          <p:cNvSpPr/>
          <p:nvPr/>
        </p:nvSpPr>
        <p:spPr>
          <a:xfrm>
            <a:off x="1928794"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Publier</a:t>
            </a:r>
            <a:endParaRPr lang="fr-FR" sz="1200" dirty="0"/>
          </a:p>
        </p:txBody>
      </p:sp>
      <p:sp>
        <p:nvSpPr>
          <p:cNvPr id="15" name="Rectangle à coins arrondis 14">
            <a:hlinkClick r:id="rId4" action="ppaction://hlinksldjump"/>
          </p:cNvPr>
          <p:cNvSpPr/>
          <p:nvPr/>
        </p:nvSpPr>
        <p:spPr>
          <a:xfrm>
            <a:off x="3071834" y="714356"/>
            <a:ext cx="1142976" cy="428628"/>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Mon profil</a:t>
            </a:r>
            <a:endParaRPr lang="fr-FR" sz="1200" dirty="0"/>
          </a:p>
        </p:txBody>
      </p:sp>
      <p:pic>
        <p:nvPicPr>
          <p:cNvPr id="17" name="Picture 7"/>
          <p:cNvPicPr>
            <a:picLocks noChangeAspect="1" noChangeArrowheads="1"/>
          </p:cNvPicPr>
          <p:nvPr/>
        </p:nvPicPr>
        <p:blipFill>
          <a:blip r:embed="rId5" cstate="print"/>
          <a:srcRect l="36786" t="20508" r="28075" b="17968"/>
          <a:stretch>
            <a:fillRect/>
          </a:stretch>
        </p:blipFill>
        <p:spPr bwMode="auto">
          <a:xfrm>
            <a:off x="2000232" y="857232"/>
            <a:ext cx="266482" cy="262320"/>
          </a:xfrm>
          <a:prstGeom prst="rect">
            <a:avLst/>
          </a:prstGeom>
          <a:noFill/>
          <a:ln w="9525">
            <a:noFill/>
            <a:miter lim="800000"/>
            <a:headEnd/>
            <a:tailEnd/>
          </a:ln>
          <a:effectLst/>
        </p:spPr>
      </p:pic>
      <p:sp>
        <p:nvSpPr>
          <p:cNvPr id="18" name="ZoneTexte 17"/>
          <p:cNvSpPr txBox="1"/>
          <p:nvPr/>
        </p:nvSpPr>
        <p:spPr>
          <a:xfrm>
            <a:off x="6286512" y="317564"/>
            <a:ext cx="1285884" cy="338554"/>
          </a:xfrm>
          <a:prstGeom prst="rect">
            <a:avLst/>
          </a:prstGeom>
          <a:noFill/>
        </p:spPr>
        <p:txBody>
          <a:bodyPr wrap="square" rtlCol="0">
            <a:spAutoFit/>
          </a:bodyPr>
          <a:lstStyle/>
          <a:p>
            <a:r>
              <a:rPr lang="fr-FR" sz="1600" b="1" dirty="0" smtClean="0">
                <a:solidFill>
                  <a:schemeClr val="bg1">
                    <a:lumMod val="95000"/>
                  </a:schemeClr>
                </a:solidFill>
              </a:rPr>
              <a:t>X</a:t>
            </a:r>
            <a:r>
              <a:rPr lang="fr-FR" sz="1050" dirty="0" smtClean="0">
                <a:solidFill>
                  <a:schemeClr val="bg1">
                    <a:lumMod val="95000"/>
                  </a:schemeClr>
                </a:solidFill>
              </a:rPr>
              <a:t>        Déconnexion</a:t>
            </a:r>
            <a:endParaRPr lang="fr-FR" sz="1050" dirty="0">
              <a:solidFill>
                <a:schemeClr val="bg1">
                  <a:lumMod val="95000"/>
                </a:schemeClr>
              </a:solidFill>
            </a:endParaRPr>
          </a:p>
        </p:txBody>
      </p:sp>
      <p:sp>
        <p:nvSpPr>
          <p:cNvPr id="19" name="Rectangle à coins arrondis 18">
            <a:hlinkClick r:id="rId6" action="ppaction://hlinksldjump"/>
          </p:cNvPr>
          <p:cNvSpPr/>
          <p:nvPr/>
        </p:nvSpPr>
        <p:spPr>
          <a:xfrm>
            <a:off x="785786"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Accueil</a:t>
            </a:r>
          </a:p>
        </p:txBody>
      </p:sp>
      <p:pic>
        <p:nvPicPr>
          <p:cNvPr id="20" name="Picture 8" descr="http://www.icone-png.com/png/54/53529.png"/>
          <p:cNvPicPr>
            <a:picLocks noChangeAspect="1" noChangeArrowheads="1"/>
          </p:cNvPicPr>
          <p:nvPr/>
        </p:nvPicPr>
        <p:blipFill>
          <a:blip r:embed="rId7" cstate="print"/>
          <a:srcRect/>
          <a:stretch>
            <a:fillRect/>
          </a:stretch>
        </p:blipFill>
        <p:spPr bwMode="auto">
          <a:xfrm>
            <a:off x="928662" y="857232"/>
            <a:ext cx="285752" cy="285752"/>
          </a:xfrm>
          <a:prstGeom prst="rect">
            <a:avLst/>
          </a:prstGeom>
          <a:noFill/>
        </p:spPr>
      </p:pic>
      <p:sp>
        <p:nvSpPr>
          <p:cNvPr id="22" name="Rectangle 21"/>
          <p:cNvSpPr/>
          <p:nvPr/>
        </p:nvSpPr>
        <p:spPr>
          <a:xfrm>
            <a:off x="2000232" y="2357430"/>
            <a:ext cx="1184940" cy="276999"/>
          </a:xfrm>
          <a:prstGeom prst="rect">
            <a:avLst/>
          </a:prstGeom>
        </p:spPr>
        <p:txBody>
          <a:bodyPr wrap="none">
            <a:spAutoFit/>
          </a:bodyPr>
          <a:lstStyle/>
          <a:p>
            <a:r>
              <a:rPr lang="fr-FR" sz="1200" b="1" dirty="0" smtClean="0">
                <a:solidFill>
                  <a:schemeClr val="tx1">
                    <a:lumMod val="50000"/>
                    <a:lumOff val="50000"/>
                  </a:schemeClr>
                </a:solidFill>
              </a:rPr>
              <a:t>Mes amis :       3</a:t>
            </a:r>
            <a:endParaRPr lang="fr-FR" sz="1200" b="1" dirty="0">
              <a:solidFill>
                <a:schemeClr val="tx1">
                  <a:lumMod val="50000"/>
                  <a:lumOff val="50000"/>
                </a:schemeClr>
              </a:solidFill>
            </a:endParaRPr>
          </a:p>
        </p:txBody>
      </p:sp>
      <p:pic>
        <p:nvPicPr>
          <p:cNvPr id="23" name="Picture 11" descr="https://scontent-a-cdg.xx.fbcdn.net/hphotos-xaf1/v/t1.0-9/1491666_772849956064257_585837322_n.jpg?oh=9cf3652e599eff32cf32caee8eac0f35&amp;oe=5555E6CC"/>
          <p:cNvPicPr>
            <a:picLocks noChangeAspect="1" noChangeArrowheads="1"/>
          </p:cNvPicPr>
          <p:nvPr/>
        </p:nvPicPr>
        <p:blipFill>
          <a:blip r:embed="rId8" cstate="print"/>
          <a:srcRect l="32641" t="33164" r="32819" b="44917"/>
          <a:stretch>
            <a:fillRect/>
          </a:stretch>
        </p:blipFill>
        <p:spPr bwMode="auto">
          <a:xfrm>
            <a:off x="2071669" y="2714619"/>
            <a:ext cx="1266400" cy="1071571"/>
          </a:xfrm>
          <a:prstGeom prst="rect">
            <a:avLst/>
          </a:prstGeom>
          <a:noFill/>
        </p:spPr>
      </p:pic>
      <p:sp>
        <p:nvSpPr>
          <p:cNvPr id="24" name="Rectangle 23"/>
          <p:cNvSpPr/>
          <p:nvPr/>
        </p:nvSpPr>
        <p:spPr>
          <a:xfrm>
            <a:off x="2071670" y="3786190"/>
            <a:ext cx="800219" cy="400110"/>
          </a:xfrm>
          <a:prstGeom prst="rect">
            <a:avLst/>
          </a:prstGeom>
          <a:noFill/>
        </p:spPr>
        <p:txBody>
          <a:bodyPr wrap="none">
            <a:spAutoFit/>
          </a:bodyPr>
          <a:lstStyle/>
          <a:p>
            <a:r>
              <a:rPr lang="fr-FR" sz="1000" dirty="0" smtClean="0">
                <a:solidFill>
                  <a:schemeClr val="tx1">
                    <a:lumMod val="65000"/>
                    <a:lumOff val="35000"/>
                  </a:schemeClr>
                </a:solidFill>
              </a:rPr>
              <a:t>Ferhat </a:t>
            </a:r>
          </a:p>
          <a:p>
            <a:r>
              <a:rPr lang="fr-FR" sz="1000" dirty="0" smtClean="0">
                <a:solidFill>
                  <a:schemeClr val="tx1">
                    <a:lumMod val="65000"/>
                    <a:lumOff val="35000"/>
                  </a:schemeClr>
                </a:solidFill>
              </a:rPr>
              <a:t>BENAMARA</a:t>
            </a:r>
            <a:endParaRPr lang="fr-FR" sz="1000" dirty="0">
              <a:solidFill>
                <a:schemeClr val="tx1">
                  <a:lumMod val="65000"/>
                  <a:lumOff val="35000"/>
                </a:schemeClr>
              </a:solidFill>
            </a:endParaRPr>
          </a:p>
        </p:txBody>
      </p:sp>
      <p:cxnSp>
        <p:nvCxnSpPr>
          <p:cNvPr id="25" name="Connecteur droit 24"/>
          <p:cNvCxnSpPr/>
          <p:nvPr/>
        </p:nvCxnSpPr>
        <p:spPr>
          <a:xfrm>
            <a:off x="1928794" y="4286256"/>
            <a:ext cx="5572164"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50" name="AutoShape 2" descr="data:image/jpeg;base64,/9j/4AAQSkZJRgABAQAAAQABAAD/2wCEAAkGBxQSEhUSEhAUFRQUFBUUFRQPFBQUFBQQFBQWFhQUFBQYHCggGBolGxUUITEhJSkrLi4uFx8zODMsNygtLisBCgoKDg0OGxAQGiwfHCQsLCwsLCwsLCwsLCwsLCwsLCwsLCwsLCwsLCwsLCwsLCwsLCwsLCwsLCwsLDcsNyssOP/AABEIALsBDgMBIgACEQEDEQH/xAAcAAABBQEBAQAAAAAAAAAAAAADAQIEBQYHAAj/xAA/EAABAwICBwUGBQQABgMAAAABAAIDBBEhMQUSQVFhcYEGByKRoRMycrHB0RQjQlLwYoLh8VOSorLS4hUkM//EABkBAAMBAQEAAAAAAAAAAAAAAAABAgQDBf/EACIRAQEAAgMAAgIDAQAAAAAAAAABAhEDITESQTJREyJhBP/aAAwDAQACEQMRAD8A3XaqEy00jQMQNYf24rj8k5GC78YgbgjA4dFw3tRQmnnkZb3XG3w5j0WHdy7b8Mp4izVrmtFhhayrP/kwXeMHoDZWIka4DEYjBDdTjcPROf6vV+jKGa7iW5K5ZU4KuEgAQ5JtylUTKiqUX2yiSSIkGKej2so5LDioVY+xFz72F87KS1VemJbNJ3DDmj26TbrtZ0zmtaS5wAtcuNxYDmFldOaZ9u7VZhG03+I71UTVT34Oe4jcTh5Jsa0YcUx7rJyc9ymoksx819E9z1OW6NiJze57v7dchvoAvnhgwC+o+xNMI6GmYNkEfmWgn1K6OK8Xl5KmDSvJSuc9uu8dlOXQUpD5hg5+bIztAP6nfJMtNjpvT0FK3WmkDc7Nzc624ZlYLSvenfCngHxSu+TQFy7SGkpJXF8kjnuOZebqLE65x9MDmotq5I6XB3oSN99msdwyOO/9KrtId5tRIcAGN/a0keZGPqsTUC3u896jiS/8w/wjsNxSd4dWw3D2OH7Xtw5XFitz2Z7yYJi2OcewkOAJN4nHg/Z1XD+I6hEEnI8NhR2Oq+qmOunLivd929dTlsFQ8ugODXOxdCdxO1ny5ZdoY4EXBuDkRuTl2VmnnBAmh2qSkITslmqQEUuxEzQ5WWN08Siyx54X5av4x0l6R6qlDrJzoMLJfbYpzpguUvVvm1/K+Bmnwtde/CiyOXXTiV2w1crCuVQY5d6wneXooyatQ0ZeF9t2w/Rb7UCbNTNe0scLtcLEbwV3nDjMdRznJZduEPgisA4W45KKaCO2sZjyuFotOaIEcr4jkCbcRs9FTSaGZnj5rhMtdVvl3FRIy+DZHW4okUJaMXX5qX+B1dqZJYJXIaA1VJgCjAp7pg0cUhtKmm2Kh7QS2ZbeVZRG+Kpe0jvdVcc/s58t/pVIFIjao4CMxy1sETIhcXX1B2LeDRU5Bv8Aks9GhfMUNtVfQvdRXCTR0WOMZdGf7XG3oQpnrpZ02i8vAqBp7SrKSnkqJPdjaXW2udk1o4k2HVWhjO9ftkaWP8NA608rbucDjFEcLjc52IHUrh/tEbSuk5KmZ88pu+Rxcdwvk0bgBYDgFCebKTPklRYJfLJV5F8lNipyW7eiVObGkOFxfnu5jco7s/2u3jI80sIew4g2Tpmbsj6H7JQ7Hg7GxFju2HlxS3tiOo/m1Cjk/S7p9kXV2+fEfdMhWutiMvouzd03af2sf4SV3ijF4yc3Rft5t+RG5cUifY22HEKx0TXvp5WSRmzmODm7jvaeBFx1S8V7H1CvKBoLSbKmCOdh8L2h3EHa08QQQeIKsFaDSEMxoqQoIL2QTTCEZeTCOYdyQsKkpCpmOM8h9o9kpNgvKLXVIaLbSnsOYaVoaiaeUtZdvvhxNsb2LBv2FZySRzXFrsCMwcx0XWGswsBguX9uqIxVbZNkrf8AqCz8mM9aeLkvismq96rZ68bMeSnz0+sFAfRcFzx07ZbA/EOOQsiRtJRo6QqUyCyLYJCQssFB0pRF8cjre4AfVWrWq2pdHf8A1nuI991hyGf1T4/yRzfi5aAnWV7p3Qbo33aPC4X67VSkLUxaGgday693I1h1p4b+E6sgHHI28guPsXRu5+o1azUvYuZhxte4U310xd4Y5cp79dNWEFG05/nyAHYLtjB6656BdTjzXzd3g6T/ABOkKiQG7RIYmcGRfli3MtceqssooL2F+gTKeAyO4JajYFd6Apclzzy1F8WHyqXo/QYtkrqPRoAyCs6OnAAwUoxrLba2SSeMnXUeeCz1THYkLe1lPwWQ01DbHcfRXx3Vc+XHc2op2osEl02XJBjdYrSx+UWZtjbqPr90Zklxf+X2oc2I5Yjkc02F2Y/n8yQfjrHc1p/VkdRvd4ZAZYr7JAPzGDmAHdHLsC+WNC6QdBJHMz34XtkA36p8TeRFx1K+oKGqbLGyVhuyRjXtO9rgCPQp4/oZfsdesvLyaCWXkqQoBE1KkJQFa+oAzKq6mS5uUrN6Be7rLmsdgwWQ7yaLWpxIBjG4HocCtmAq3tDS+0p5GHax3nZPKbmhjdXblNHLrNRHRqBo12xW7GrE9EBkSSRqm6nBBdGgI9NAZHtYBi5waOu1dBqqENY2MDBoA8lT9itHa0plIwjGHxu+w+a11RFfzWjix62yc2XemK0/o8eDD9QHmbLO6d7FXedTAuxG666s6ga4guF7ZXS1tOLtNtoXZwfO1XRSQP1JGlp2XyI4K47IaY/C1ccxyabH4TgV2TT3ZeGqYWSN+Fw95p3grkHaXsTU0ZLtUyRbJIxew/qGxFmzl0+hKvSTRTPqGnBsLpRyDC4L5ihuXC+JzJ3n/a6poHTok7P1IcfFFG6E8n2a30cuVRm1yjasu3h4n9VstB0tgMFiaMuLvCQOJWhpNJTxC4c1w3YHmuXJja6cWcxdDpxYJ5Kx1H2qcTZ8duV1pYJ9ZusNo9Fxss9aJZl4fOAVmdN0esCLZgo2mNNOjNmtufS6zNRLNKbyS6rd17eirHHfacs9dKppzB5dUFx9ESpaGus12sN6HKtMY6kxG4/mSG3AhepXL0gsgXwWB9n8/wCfdd+7n9Je1oBETd1PI6Ljqe+z0db+1fPjzkV1fuS0hq1MsN8JoWyD44jY+j/RHlP2OyLyVIVTm8kK8myZIphGS5SFCZtTw1RtSgecEKibe7vJLUHDoiRYNA4IIW6BUm7SOCeSo9bIGscTsBPomUcYibaRw3PcPUq6gNwqeF13F29xPmVcUuNlhr054k6mC82Hhn81IuFb9maQSzX/AEx+I/F+kfzcjGbuk5X4zbSaHoBDC1m3N3xHP7I7m4qTIbNJtkL4Zqn0bppk7nascrQzA+1aG3PCxxW3zp5/d7XEbVGrc2je4KYw4c1Hlbd7BzPomQzkrbZEYbjkkcmgphhe8qghpqSQxMDDUSxh4Zg1xYS69t+HyXIXu8J42+66l3x1PggZ/U9x6AAfMrlMxwCS/oKFrtUkb1KgpbhpLnG+tcMsSCBhmVZ9nqcObjtv81q6Ls9Ha+oOqi8kl0vHitkrPaKonWbc3DrjLFhBsNbZjw6reaAiIYWv2XCHRaNbH7osrCBvvLhnltowx+MY+upS+Y7h/vFUek6C9y8OBuNRrvCHMviXEYt4D6rYFtpCeOPJHn0e1+JF+afHnocnHtyiaHVJ57LkeZXm42XQNJaIZqmzRksA9uo8t3H/AEu+OW2bPj+JWGx5FFmzQpcHc0+Q4DyVJ/whyWw7sa72ddTuv+ssPwyNLbedljYz9Vbdk6nUqYj+2WM+TwlkMPX1UkKZA67QeCercyLxXl5MIj22KcAjPIXg1RpW2VmF7L1nath048E6n8TRvGB6I+phZEJVSzluYKoO1GkXCFwaDd3hAAJOK1NRMRggCR5yHoFNx39qxy19OX6O0FUPtqwPtvI1R6rVUHZKTAyPazhmVq2xPOZRWUm9y5zhx+3a/wDRl9dKmDs1CMy5x52Vxo/RzIQRG3VubnbdGYAMvNFC644YzyOOWeV9pQo5g2gZ42yujzGwttKcAnpO1dS1b3yEexdG1v8AxHNdc7xbYpkQu4u3Cya8arr7xbyRW4N5oxgtNJSOCRjU2sqGxt1nmw9TyVE5X3wS3kiGwNPncH6hc3qnYrX94OlPbytOrZoJ1Qc7FrAb/wDL6rGTnFT6u9Ro+yMmzcf8rpVBYtC5D2bqdSW2x3zC6VQVnhWbkmsmzhy3gvZCAmxNOqSokTXOBdexthzVdVVM0bPELm5vqX+SjSzST7R24Yq1p3tIwKysDZ3EkHVB2EYnmVdRQarQL5bUa0e9naUIsVzXtBDqyaw2581ua+osLFYzTR1rrpx+ufLJcdKmV17ckTW8PVR2orD4T/OC0sWzofqpFG7VlB4hRoM0Y4OBSp4vqzQsxfCxxzLQTbK5AvbrdSZZrYKi7DVGvRRO/pt5YKzpzrPPBV9JvqU0Fe17IqDUjBABqnYhSQoMpuWqW51kyYyukfEfaMF7e8N4380Wl0sH5NN+RXoZHZFOdOQo1T2KIrm5w5o4c0KuMxO1KCnok11VuTNclBjYpcYsmD42b0ZhQwClldYWQDC67lJyCi0wubqTKckACuHuncnXukqBdYHtP2klJNNDdmrhJJ+o8G7uam5THtWONy6i/wC0Pa2Km8DfzJtkbNnF52BZIVM1Q72k788mNwa0blXUlGG45k5k4kniVYCSwWfLltaseGRie1z/AM62wfVZ1+aue077zu/mwKlGa74eM/J68HlpDhmCCOi6JoubWaHDIgFc8e3BansjXjV9mc2ZfCVHLNzauDLWWm40dpJpu24Grnc2sjS6QiOBkHOxt52VTPRMe0nVxzwwPK4QGaPp3t//AEe0290knHouMbsZtZz6ShaMDe2ZFgOlzcqnq+0LNhPK2PonVFNSxM932jthfe3qVBo4ru1tUAbLCydkgs0fNKXt1iCOeaoK9mZWkrZPDZZjScuCeHrjyeKW+PNPZt5JhbcX3JzDiCtLFBIjj0UiRuAUWPMDmFP1bt6EpVWL6C7qpNbR7cb2e8HzBx81ooxqvO4rG9zFQDSSMvi2S9uDh/6lbxzLoxvRZeiayDMb4JQxOa1UlElFnNTpyTkjSxXN0gwSt0bMS2aoRddPkJciRU6ZGMajxxIzIFIZGgBxxI7WJQEt0AuSi1DkdxUR2JQEymalmOIToQgTO8SAdfMrm/aqn1Ktx/e0HrkukDJYrt3BZ8T+bfqufLP6uvDdZs8HWTXyJHlRJ5bLG3Vj9OSa0rz/AFW8rKuYMVIrX3N95J8ygxhbsfHn53dOkGCbTVJjeHtzGfEbQnuyUeQJp8dL0FpFsrAQf8cCrGo0KJMRgd4NlzLQNY6OUapwOY2FdHo9OgNFzY8Vlzx+N6bePP5TssfZkDEm/M/dCqYgwIlRp8WOKzek9M3vY3KnVq9yG6TrAL4rM1k+ueCLO4uNyhOjWjDGRl5MrkaweFDyKIw/NMcNvFdHE6+N+KsITlxw+SrvupzDg08bKcvFYV1ruVrPFNFvYHD+0j/zXWGrhndJUatfqX99j288Na3/AEruRSxGc7OukLky69ZP5b8SXWQyU4uTLKMu+gz7IQEUNQfapfaLsSQCvayAHXRmhAPBSXumOdsTmoBHlAiHiRpEOmGKAmtyUCR/jUx5sFVxvvIUBYArN9uYr0+t+xzT0yPzWhJVZp+PXp5G72O8wMEspuaPG6srm8kosqjSdRZruVvNL+JuFWaVmwssmOPbbnn0pZzj6J0TfohOxKl2z6DyC1sf2ZbDqo0uwqXbBRpMuqComjh+YFtoafWbYhY3Q4/MC39BkFw5b208E6UlRo+xyUJ+j+C2E7MFFdGNy5/Ou3wjIvpjuQ5obBaSohG7yVVpNlmkq8ct1zyw1FAE13u/zeU45dPumWwC0MlEbkpTT4RzH89FHth0RgfB1CVONb3fT6mkYTf9dj/ey31X0OxfMPZ+oDKuF5yDozhwIX09EbgclM9Vm85q9ZPSFV8ZtBuqkITkirQZAFGY1JGxSGiyCKxqR8iFLMhtxTA8eKkBDjYiBIGS5L1MEr0wyWCASrlsq+gxcTxVRpztJDEdUvu85MZ4nE7gAsdpDtvUNu2NjYuL/E7yGAS2enUamayqNN1YEEniA8Dto3Lj1f2kqZPeqXn4TqjyCpJp3uzcTzKCWz6oNGJ6KpqaguN1HcSmhTMNLy5LUimZc3O9SAc+N0OEWH82pzD9UxCqNKMSpF8EGb6JkLoU/mhdAoxgudaOk1ZGniuk0WLQVn5vWj/n8GkyUORWBbggmK64NSueLqj0/g22/wCQ/wBhap0QWT7Qi77btVvnifounH65cv4qOcbOATWtyRKoeIpHCzgFrYaLbDp9F4HwHp8/8pzsjyP1Qoz4Ty+oKVODxyWLDf8AT6grpmge9GaNoZK1soGF3YOtzH2XKg/3ev0TnSJaO19C6O7zKWS3tA6M+YWhou0dLL7lRGeBcAfVfLbJzvKK2qI2lV2nb6ya4HIg8jdeK+XKPTksfuSvb8LiPktBRd4dYwW/EOPx2d/3AoDr4NkCadCmnUcG5VEOzFSomoMLFKCAICvFyE6RM17oB73rL9qdMFv5MXilds2Nb+5yttO1/sI7gXkedWNu9x+gzWd0fo7Uu951pHYvcdp+yQUDqP2Eb5TjIRi853O7dmsNWSlziV0DthNqx23n0GP2XO3ZlHgC1V6yczJI5AD1ASmyQgIi9McbIBL4DzXgfmkccU0HNSsUlBf907WQXlMq9AbOB4roOiasagGXAnHpvXOrq+oNKvYMmuG5w+oXLlwuXjpxckx9bwSYJ0cgWYp+0TQbuhuNoD/lhglb2lbl7N9+Grb5rP8Ax5/pp/mw/bSTFZHTIu+/9ZP/ACgBFqe1B/TEObnfQBU79IOkcSQBmcL9c10w48pd1GfLhZqI0w8RQql3jTnP8XVAkddxWlkS5HZ8io7XYdErnYdEMnDogPE5dU66GSnNKAeE5NJXgUyPuk1k0lISgPoIG5UuBijQBWEaohGpr5U2QoCQFFyjOIY0udkBdegChac90DYXC4QFLI8ySGd+Z8Mbf2M38yjxtwQz7yku91Ac+7d1N3hg2N9XH/Cx2/hmrzta8/iJMcnD/tCpqR1y++5IBRe71PzTHlPgyPxFMekZLoZOZ6JyHuQCk4pGnNIlYhT180J5REFyCrwUuIqIzNSGZpkkgpC5eCHfFAeE29JEbXTAlOSVENY7G/MobTinM28kyNBiuOCa7JK9NckDU4FMTkyETgmtTjkmAycUqaE4oJ//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052" name="Picture 4" descr="http://www.dakarflash.com/wp-content/uploads/2014/12/kim-kardashian.jpg"/>
          <p:cNvPicPr>
            <a:picLocks noChangeAspect="1" noChangeArrowheads="1"/>
          </p:cNvPicPr>
          <p:nvPr/>
        </p:nvPicPr>
        <p:blipFill>
          <a:blip r:embed="rId9" cstate="print"/>
          <a:srcRect/>
          <a:stretch>
            <a:fillRect/>
          </a:stretch>
        </p:blipFill>
        <p:spPr bwMode="auto">
          <a:xfrm>
            <a:off x="3478686" y="2714620"/>
            <a:ext cx="724860" cy="1071570"/>
          </a:xfrm>
          <a:prstGeom prst="rect">
            <a:avLst/>
          </a:prstGeom>
          <a:noFill/>
        </p:spPr>
      </p:pic>
      <p:sp>
        <p:nvSpPr>
          <p:cNvPr id="28" name="Rectangle 27"/>
          <p:cNvSpPr/>
          <p:nvPr/>
        </p:nvSpPr>
        <p:spPr>
          <a:xfrm>
            <a:off x="3464284" y="3814708"/>
            <a:ext cx="750526" cy="400110"/>
          </a:xfrm>
          <a:prstGeom prst="rect">
            <a:avLst/>
          </a:prstGeom>
          <a:noFill/>
        </p:spPr>
        <p:txBody>
          <a:bodyPr wrap="none">
            <a:spAutoFit/>
          </a:bodyPr>
          <a:lstStyle/>
          <a:p>
            <a:r>
              <a:rPr lang="fr-FR" sz="1000" dirty="0" smtClean="0">
                <a:solidFill>
                  <a:schemeClr val="tx1">
                    <a:lumMod val="65000"/>
                    <a:lumOff val="35000"/>
                  </a:schemeClr>
                </a:solidFill>
              </a:rPr>
              <a:t>Kim</a:t>
            </a:r>
          </a:p>
          <a:p>
            <a:r>
              <a:rPr lang="fr-FR" sz="1000" dirty="0" err="1" smtClean="0">
                <a:solidFill>
                  <a:schemeClr val="tx1">
                    <a:lumMod val="65000"/>
                    <a:lumOff val="35000"/>
                  </a:schemeClr>
                </a:solidFill>
              </a:rPr>
              <a:t>kardashian</a:t>
            </a:r>
            <a:endParaRPr lang="fr-FR" sz="1000" dirty="0">
              <a:solidFill>
                <a:schemeClr val="tx1">
                  <a:lumMod val="65000"/>
                  <a:lumOff val="35000"/>
                </a:schemeClr>
              </a:solidFill>
            </a:endParaRPr>
          </a:p>
        </p:txBody>
      </p:sp>
      <p:pic>
        <p:nvPicPr>
          <p:cNvPr id="29" name="Picture 8"/>
          <p:cNvPicPr>
            <a:picLocks noChangeAspect="1" noChangeArrowheads="1"/>
          </p:cNvPicPr>
          <p:nvPr/>
        </p:nvPicPr>
        <p:blipFill>
          <a:blip r:embed="rId10"/>
          <a:srcRect/>
          <a:stretch>
            <a:fillRect/>
          </a:stretch>
        </p:blipFill>
        <p:spPr bwMode="auto">
          <a:xfrm>
            <a:off x="5025660" y="1746396"/>
            <a:ext cx="285752" cy="304802"/>
          </a:xfrm>
          <a:prstGeom prst="rect">
            <a:avLst/>
          </a:prstGeom>
          <a:noFill/>
          <a:ln w="9525">
            <a:noFill/>
            <a:miter lim="800000"/>
            <a:headEnd/>
            <a:tailEnd/>
          </a:ln>
          <a:effectLst/>
        </p:spPr>
      </p:pic>
      <p:sp>
        <p:nvSpPr>
          <p:cNvPr id="30" name="Rectangle à coins arrondis 29"/>
          <p:cNvSpPr/>
          <p:nvPr/>
        </p:nvSpPr>
        <p:spPr>
          <a:xfrm>
            <a:off x="5454288" y="1785926"/>
            <a:ext cx="2428892" cy="265272"/>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solidFill>
                  <a:schemeClr val="bg1">
                    <a:lumMod val="50000"/>
                  </a:schemeClr>
                </a:solidFill>
              </a:rPr>
              <a:t>        </a:t>
            </a:r>
            <a:r>
              <a:rPr lang="fr-FR" sz="1400" dirty="0" smtClean="0">
                <a:solidFill>
                  <a:schemeClr val="tx1"/>
                </a:solidFill>
              </a:rPr>
              <a:t>M</a:t>
            </a:r>
            <a:r>
              <a:rPr lang="fr-FR" sz="1100" dirty="0" smtClean="0">
                <a:solidFill>
                  <a:schemeClr val="bg1">
                    <a:lumMod val="50000"/>
                  </a:schemeClr>
                </a:solidFill>
              </a:rPr>
              <a:t>         Trouver de nouveaux amis</a:t>
            </a:r>
            <a:endParaRPr lang="fr-FR" sz="1400" dirty="0">
              <a:solidFill>
                <a:schemeClr val="bg1">
                  <a:lumMod val="50000"/>
                </a:schemeClr>
              </a:solidFill>
            </a:endParaRPr>
          </a:p>
        </p:txBody>
      </p:sp>
      <p:sp>
        <p:nvSpPr>
          <p:cNvPr id="2054" name="AutoShape 6" descr="data:image/jpeg;base64,/9j/4AAQSkZJRgABAQAAAQABAAD/2wCEAAkGBxAQEhQQEA8PDw8QEBQPEBQVDxAPDw8PFBQXFhYUFBQYHCggGBolHhQUITEhJSkrLi4uFx8zODMsNygtLisBCgoKDg0OGhAQGywgHB0sLCwsLCwsLCwsLCwsLCwsLCwsLCwsLCwsLCwsLCwsLCwsLCwsLCwsLCwsLCwsLCwsLP/AABEIAMEBBQMBIgACEQEDEQH/xAAbAAACAwEBAQAAAAAAAAAAAAABAgAEBQMGB//EAD4QAAIBAgQEAwUFBQcFAAAAAAABAgMRBBIhMQVBUWEicZEGEzKBoUKxwdHwIzNSYnIUQ4KSosLhBzSzw/H/xAAYAQEBAQEBAAAAAAAAAAAAAAAAAQMEAv/EACERAQEAAgICAgMBAAAAAAAAAAABAhEDIRIxIkEEMlET/9oADAMBAAIRAxEAPwD1KGQBiIhCBKIEgSCEIFAFBRAoBhkKhkUMggDcAoIHJLfQ4TxkFzJsWSHGnioS2aOwEIEgAJYNiWAUg1gWAUAwLFCgYwGAorGAyBGIx2KwObAMwFCoJAkECAIBIQKAgUQIEQyAhkUFBcklduyQtSairt2SMHF8QdaTjG6hHus0n17IlulkalTGNu0LJbXf4IanBv4qjv0dvwMGNZqVtcy06/K5ppxpxzT1b1Xi8X69Tx5NJg0fcyW7tfTVJ+j2Fhh7tpyh/NeOV378jNhxOX2KbS5rNmXzui3R4kmtabb7O/36r1PPnHucWRsVw+NtHFpfwy19YlH+1SpvRysv8Xqrl2viZyVlBper8zPqwlJXfo0t/M8+c+nr/K/bSwfFoT0fhkaR5SlhG5J6xe+j/I9TQg1FdtO9zXHLbDLHxMQJD28AAJCBWgDMACsAwrAVisdisBGKx2IwEYAsgCBAMgIgkIAQgQQCQgUAUFAGQGR7SKbjFRV1fXz5aep5tYqOsba3tLW3/wAPWcfxao0J1Gk3GPhX8z0X1aPB8KpyqSTfN69+5lyZabcOHlWph6rv+zjd7bPKvxbNrB8GnUeepJt7+S6eR1wOBjDq/k/wNiWkfDf0Zz3K1348cxgUOHwjokXI0IRWkfoJTlptsuxJ1Vb/AJG10lRLkijiIq7/ACsdZ1dypVqnjZoKEbS2uk7tcmmvv/I24q8NHpy7Po+xhutaV/JO3TmWKmKyrR3T08/+Tp48unJzTtaoYnM8r+JHc8/RqtTT3/FPf9dj0BtjduWwADAKgACQBRWMwMBRWMKwEYrHYkgEZCMgCBQEEAhQAgFBAECBQAoBgoAyA8z7fzf9nhHlKtG/kk5fgYPBZbW5fL6m/wC30L4dP+GpGXe3w/7jzHCPC7uVo2u7tJW7tnPzOr8avdYeo3rmitLa3/M6Ko9s9766Rb/EpcMrxu1GcZJxusslKzts7FutNva/hjrr56mGndMlqEZXv42tt7P0Q0+n7X/LLT/SZmN4vDDQlVrVLQTeybk9dklqUcN7e4Ga8Pvb9JNL8SzC2M7yYzqtted9P1bp8yrWk0+5VXtNh6klG7Sb8MnsvnyLVa3J36eR5uNntZlL6VnWtLn36Fuo7K263/Xe4tajppz+5BpWyb6L6G3Gw5o6YWlF/bVuaa59jVw801pZrZNczz/ur/aW2urTfp+Rb4NjP2joJeGMcy267L1N8enJlG0AIDR4KQLAQBisZisBWKxmKwFYjHYkgEZCMgCoIAgQIAgEIEECDIUZAFDIVDIDynt5SnKCyvw5W5K/TVfrsfK51qtSbSlJJb/wxj0fdn272io5sPUstVFv03PjuHoyVSMdVFyblZ2k/J/JnjLpphNrnA8Y8NPNecXs7rRo+ncLxsarUou6lBPk7+aPmceC1XJ3cY0s7nmdRNzT2got+XL5nqfYCjKFSVOW0dlfRN9PQwz/AK6+Pc+nX2qoxTtK7i21Fb/LueRr4KC5KPe7Tjz5euh9N47wqNZq6276q+mh52nhKWHlNTp1JqUXBvKpWi99eRJXu4bjyEPC17utCqpLNlblnkk7ZoqaWbVPa+zPa+zXEXOKhJty3hpe66WMrB+zuHk21GvXm1ljnslCN9LW2tpz+R6vg3BssbRacU7t3y5n33TGdleccbi0qr0tzS2vsu5Tg2s2tk9U+SfR9vuuHGzy6aq3LkvSxjVOJZWo7632v2ZOO/J65Z8HfGV8qfijm6Z9f8qNT2Vwdk6rveSyq+rsm7689bnnKdBzcqjvZrLFN6OctFlR73BYdU4Rgtoq3n1frc3475Vzc2PjjJ912IQBs5gYAsBAGKxmKwFFYwrAViSHkIwEZCMgCoIEECBAEAhAggQZChQDIZCoZAFq6s9U9H0PmHGuFqNerCH93UuuuWSUkl8mfUEeM9saXu8RTqrRVYZX0zw01+Ul6GfLPi14f20z+GcP+1JWa6u7XlaxtezVN+/bVu/1MzF4vLTbT1sd/YWr4pOUk9VLyTV7fec07d/qvZ1IeJ+nLRHKvhKc/FbM1vZ2l8mvuKmIlGpOTnUcacVe17OT6GJUxM6cpVMM3KjCynDM34ueVvtbQaepXqKGEpW+KTXRyk16HSviIxjaNrJdLaHncJx2NRXXPdc7+RzxGPctuY2tkPxCte/QxaNB1Kiilv8ARF2rUdn+mZNbE1oVqXuLZnK8k9pQs9H03v8AIYxlnlJ7es4Zh81WEZJWoxvGK1Sts33u0elMngVGaUpzSUpb2dzWOvjx8Y4ubOZZdAQgD2yBgCwABisLFZABWFisAMRjMRgKyAZAAEAQIEAUAQgIAQoAUAwyFGQDIxPbLCe8wzkleVKUaq8lpL6Nv5G2jji8RTjF+8acZJxa3ck91YWbWXV2+ZSblG3K2pww9adJu19ejt8jRdFQlKOrjrlbSvl5N9zGxvvc3gy2b5rRd9Dmk1dO7yt1YvqVXFzUKlR06a5Kbi5ebXLseuwdOlSpqmrKMV1vq9/mec4bg8RK37iHSVpSfobEeDJte9xFSpf7MUqKv8vF9RWnjZ3Wfi8JFVL0pWzXbXK5ajGyu9zRnwmkrOEXG2ts0nfzvuytX776Hik9K9+oOD4JV8dSp31yVJ6dIZV98voc8RVtaK+J6t/wrqbv/TvD5uIzdtKGES/xVZt/+s0w/aRjyT42vVQwbjp00FZv4mjrco1cBmfh0f0Z1ONmgZdqcMqxV8t/J3foUpK2j0ZEKBhAyAMRjMUAMULFYAYjGYjAQhGwAEIoQCQhAGRAIaKb0WrYEGhBvZN+SNfBcHus093tH8zXoYWEdFFaF0rzdPAVH9llmnwipzsl9T0eU5Thqy6HnMbw1OLjb5nncRwmSkoq3VtHq8fF3dm7PdX0MbF46lhleSzVJaxgt33b5LuB5jj3DXShntoufQ82qebuz12N4nXxHhnGmqb3ioLb+p6nm8Zgp4SSbv7qTvCSu4rnlfNfP6mPJjvuN+LPXVNhKNZuyjVfSztb1PRYHBVI6zi03zlJN/QwaWOfJ79JbeVi1S41UWknmts9kzCyuqXF6CVZQWrPP8Rx0c2mvPlqVMZxSU/Cvm+RxwtC7u9WTWlt31F3B0m7ze7PYf8ASqGapjKn89OlftGLf+5nnMuWJ7L2Eq0cLhl72ajPEVJVm7OyTeSN3y0gj1w95bZ/kdYaevrxEpLmdVJSjeLUk9U07p+TOdE7HCsHOtQjP4oqXmvxHQSDJrcFi/hll/1Io1+E1Y7Wkuz19GekBYDxc4taNNPvoKewr4WE1aUUzHxnBGtab+T/AAYRisVj1IOLtJNNcmc2QKxGOzmwFYCEAIQEAIQBAKNbgmG8d3/Df8ingMI6j/lv6npcJSSkumUsVbpQsu4WrWY8QTV00UGRyq7Nj05Xicqz5AYHHsXGhTc2rv7K/ilyR4PBUZ1qzqTbk56t+WyXRHrfaSi604QXwxu35/q/qDBcOUGtBoUlgUtkcMdglUhKnJaSWn8suT+TPSYnDW1KFamND5FjOCShKUstpx1nG28ds0euwcNNruj6ViuHwmmmt3eL5xlzt5mDi/Y+S/a0LtL46e784d/5fQwzwvuOnj5JeqxMJSUnp6GrhcO72sNQ4VfWL7o2uF4GdScYpLMvi6ZVu2Ye/Tq/WbHB8NTtKqvAtVDbO+75R/Xcvzpuq7vSC0ikrKy2suS6I2pcIa0e8n1vp5lj+wRS0V2dWPHMZqODPkuV3WXw2vUoO8W8j3g9n37M9PgsVGos0X5rmn0ZhVcJJcjjSnKi80N+a5NdGe/TN69MJS4dj4VleOjXxR5xZbjzv+kAxCEAgGRMIFPiODjVjZpX5PmjyNWDi2nuj3EjzXHMG0/eRXh+12fXyAx2c2OzmyIDIKwgMQBAGOtCk5tRXP6I5I2+F4WyvzZYNDA4dRSSWyLtKOoKcbD7FV2TImLmBF7gJB5W1yucak/F5naurq6KM53XdAcKmE8Wb08n+mBRXTUu0pXVxKlLW5Qsqd4mXUo2djapLkcMVQ5gYscOr2ex3hhp0nmjqufddzvOFnfuamG1SIPJcWwH7SNSjF5a7yuK+zX/AOVr8mel4bwhUadrrPJXnLq+nkgcWnOFlQilOXO11F20djnGjWkkp1JPqr2T+SPEwkytaZctyxmP8dsFCTSTkpZbpNa3W/68jRhTSOWHpZVZI7qB7ZuVWK6Gbi8E5p2RsKmhrDY8VGnWozVSKd1v0kuaZ63CYlVIqa2kk/IMqa6C04qKtFJLfTqBaFlKxKcroVv7yBo7DCphuAKi0OM6aaaaumrM7tiNFHiuIYV0puL23i+qKjPUe0OGzU8y3h4vlz/P5HlmSoVkAyHkOQhOy1bdkurKL3DMPnlfkj0dGFirw3C+7il9r7T7l6MkeldULUmCcjk5Ad8+zBCepxcrIWEtblF5Mz8RTs7ouRYtVXIKGFqWdupoNXMyvDK7l/C1LoodqzGnG6GnEKZBmVqe67HXAy68jpi421OGFlZtFF+jC+r5v6HdWOWHlpHQeoQdSHKMhsxA4GxMwrYCVJHNMZjJFDwdgOW1iXK2JrW16AW83OwIS1Ksaya5p/RnWlLmB3iySYkGNIBKkMyaezVn5M8LiaThKUXvFteh79I877RYC/7SK1t4u6RB5xkAwnlDk4FW97iLLaCaXm+f3gUHLRF7g9CMK7sv7tfN3Z7kWN+dPo2NFtEiwN3KDOZEwSQjnYB6rvF36FPAVbXj0egtWvJ3t8K07tlDB1/HKN03F2fmB6aEhmyrh6tyzcCviIXRxwdSzsXGroo1oWdwNeDuHKVsLUui2iCviY6GdSVpGvUjdGWt2ua+4DRwzWWJ1mivhFpHyO9Rgc1oxxbkbANyAQQOcwZgzYjZRJ1CnVldNdhq1Qozr2YF2lJuyLUJehl0MRZzXRq3k1cvUJXQFyDHRygzomQdEyrjVo+pYzFXEz5AeQxmGea8Ytp9OTCac6er8yDQy8D8TLWB/wC4f9C+9gIWelbbDEhAhlsV6pCAUIfG/wBcjG4b+/q+SIQg9PhDQiQhQxVxexCAHAmjEhCBmZUv3j/pIQC7hPhj8/xOtfYhCfY40xyEKGQSEA5TOb2IQCliDOqkIUVcN+8q/wBcf/FA38FsiEILcdzsiEABUrEIBn1t2QhCj//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057" name="Picture 9">
            <a:hlinkClick r:id="rId11" action="ppaction://hlinksldjump"/>
          </p:cNvPr>
          <p:cNvPicPr>
            <a:picLocks noChangeAspect="1" noChangeArrowheads="1"/>
          </p:cNvPicPr>
          <p:nvPr/>
        </p:nvPicPr>
        <p:blipFill>
          <a:blip r:embed="rId12" cstate="print"/>
          <a:srcRect l="21962" r="14897"/>
          <a:stretch>
            <a:fillRect/>
          </a:stretch>
        </p:blipFill>
        <p:spPr bwMode="auto">
          <a:xfrm>
            <a:off x="4368727" y="2714644"/>
            <a:ext cx="1203405" cy="1071546"/>
          </a:xfrm>
          <a:prstGeom prst="rect">
            <a:avLst/>
          </a:prstGeom>
          <a:noFill/>
          <a:ln w="9525">
            <a:noFill/>
            <a:miter lim="800000"/>
            <a:headEnd/>
            <a:tailEnd/>
          </a:ln>
          <a:effectLst/>
        </p:spPr>
      </p:pic>
      <p:sp>
        <p:nvSpPr>
          <p:cNvPr id="34" name="Rectangle 33"/>
          <p:cNvSpPr/>
          <p:nvPr/>
        </p:nvSpPr>
        <p:spPr>
          <a:xfrm>
            <a:off x="4429124" y="3786190"/>
            <a:ext cx="782587" cy="400110"/>
          </a:xfrm>
          <a:prstGeom prst="rect">
            <a:avLst/>
          </a:prstGeom>
          <a:noFill/>
        </p:spPr>
        <p:txBody>
          <a:bodyPr wrap="none">
            <a:spAutoFit/>
          </a:bodyPr>
          <a:lstStyle/>
          <a:p>
            <a:r>
              <a:rPr lang="fr-FR" sz="1000" dirty="0" smtClean="0">
                <a:solidFill>
                  <a:schemeClr val="tx1">
                    <a:lumMod val="65000"/>
                    <a:lumOff val="35000"/>
                  </a:schemeClr>
                </a:solidFill>
                <a:hlinkClick r:id="rId11" action="ppaction://hlinksldjump"/>
              </a:rPr>
              <a:t>Charles </a:t>
            </a:r>
          </a:p>
          <a:p>
            <a:r>
              <a:rPr lang="fr-FR" sz="1000" dirty="0" smtClean="0">
                <a:solidFill>
                  <a:schemeClr val="tx1">
                    <a:lumMod val="65000"/>
                    <a:lumOff val="35000"/>
                  </a:schemeClr>
                </a:solidFill>
                <a:hlinkClick r:id="rId11" action="ppaction://hlinksldjump"/>
              </a:rPr>
              <a:t>AZNAVOUR</a:t>
            </a:r>
            <a:endParaRPr lang="fr-FR" sz="1000" dirty="0">
              <a:solidFill>
                <a:schemeClr val="tx1">
                  <a:lumMod val="65000"/>
                  <a:lumOff val="35000"/>
                </a:schemeClr>
              </a:solidFill>
            </a:endParaRPr>
          </a:p>
        </p:txBody>
      </p:sp>
      <p:cxnSp>
        <p:nvCxnSpPr>
          <p:cNvPr id="35" name="Connecteur droit 34"/>
          <p:cNvCxnSpPr/>
          <p:nvPr/>
        </p:nvCxnSpPr>
        <p:spPr>
          <a:xfrm>
            <a:off x="1928794" y="2285992"/>
            <a:ext cx="564360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454288" y="2071678"/>
            <a:ext cx="2428892" cy="1571636"/>
          </a:xfrm>
          <a:prstGeom prst="rect">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9" name="Picture 11" descr="http://img0.liveinternet.ru/images/attach/b/0/14400/14400616_5891372_marylin_monroe1.jpg"/>
          <p:cNvPicPr>
            <a:picLocks noChangeAspect="1" noChangeArrowheads="1"/>
          </p:cNvPicPr>
          <p:nvPr/>
        </p:nvPicPr>
        <p:blipFill>
          <a:blip r:embed="rId13" cstate="print"/>
          <a:srcRect/>
          <a:stretch>
            <a:fillRect/>
          </a:stretch>
        </p:blipFill>
        <p:spPr bwMode="auto">
          <a:xfrm>
            <a:off x="5525726" y="2143116"/>
            <a:ext cx="571504" cy="428628"/>
          </a:xfrm>
          <a:prstGeom prst="rect">
            <a:avLst/>
          </a:prstGeom>
          <a:noFill/>
        </p:spPr>
      </p:pic>
      <p:cxnSp>
        <p:nvCxnSpPr>
          <p:cNvPr id="45" name="Connecteur droit 44"/>
          <p:cNvCxnSpPr/>
          <p:nvPr/>
        </p:nvCxnSpPr>
        <p:spPr>
          <a:xfrm>
            <a:off x="5740040" y="2643182"/>
            <a:ext cx="1928826"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6240106" y="2143116"/>
            <a:ext cx="678391" cy="400110"/>
          </a:xfrm>
          <a:prstGeom prst="rect">
            <a:avLst/>
          </a:prstGeom>
          <a:noFill/>
        </p:spPr>
        <p:txBody>
          <a:bodyPr wrap="none">
            <a:spAutoFit/>
          </a:bodyPr>
          <a:lstStyle/>
          <a:p>
            <a:r>
              <a:rPr lang="fr-FR" sz="1000" dirty="0" err="1" smtClean="0">
                <a:solidFill>
                  <a:schemeClr val="tx1">
                    <a:lumMod val="65000"/>
                    <a:lumOff val="35000"/>
                  </a:schemeClr>
                </a:solidFill>
              </a:rPr>
              <a:t>Merline</a:t>
            </a:r>
            <a:endParaRPr lang="fr-FR" sz="1000" dirty="0" smtClean="0">
              <a:solidFill>
                <a:schemeClr val="tx1">
                  <a:lumMod val="65000"/>
                  <a:lumOff val="35000"/>
                </a:schemeClr>
              </a:solidFill>
            </a:endParaRPr>
          </a:p>
          <a:p>
            <a:r>
              <a:rPr lang="fr-FR" sz="1000" dirty="0" smtClean="0">
                <a:solidFill>
                  <a:schemeClr val="tx1">
                    <a:lumMod val="65000"/>
                    <a:lumOff val="35000"/>
                  </a:schemeClr>
                </a:solidFill>
              </a:rPr>
              <a:t>MONROE</a:t>
            </a:r>
            <a:endParaRPr lang="fr-FR" sz="1000" dirty="0">
              <a:solidFill>
                <a:schemeClr val="tx1">
                  <a:lumMod val="65000"/>
                  <a:lumOff val="35000"/>
                </a:schemeClr>
              </a:solidFill>
            </a:endParaRPr>
          </a:p>
        </p:txBody>
      </p:sp>
      <p:sp>
        <p:nvSpPr>
          <p:cNvPr id="50" name="Rectangle à coins arrondis 49"/>
          <p:cNvSpPr/>
          <p:nvPr/>
        </p:nvSpPr>
        <p:spPr>
          <a:xfrm>
            <a:off x="7097362" y="2143116"/>
            <a:ext cx="428628" cy="428628"/>
          </a:xfrm>
          <a:prstGeom prst="roundRect">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Plus 50"/>
          <p:cNvSpPr/>
          <p:nvPr/>
        </p:nvSpPr>
        <p:spPr>
          <a:xfrm>
            <a:off x="7168800" y="2214554"/>
            <a:ext cx="285752" cy="285752"/>
          </a:xfrm>
          <a:prstGeom prst="mathPlu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52" name="Rectangle 51"/>
          <p:cNvSpPr/>
          <p:nvPr/>
        </p:nvSpPr>
        <p:spPr>
          <a:xfrm>
            <a:off x="8122528" y="2571744"/>
            <a:ext cx="950066" cy="577081"/>
          </a:xfrm>
          <a:prstGeom prst="rect">
            <a:avLst/>
          </a:prstGeom>
        </p:spPr>
        <p:txBody>
          <a:bodyPr wrap="square">
            <a:spAutoFit/>
          </a:bodyPr>
          <a:lstStyle/>
          <a:p>
            <a:r>
              <a:rPr lang="fr-FR" sz="1050" dirty="0" smtClean="0">
                <a:solidFill>
                  <a:schemeClr val="bg1">
                    <a:lumMod val="50000"/>
                  </a:schemeClr>
                </a:solidFill>
              </a:rPr>
              <a:t>Demande d’ajout d’amis</a:t>
            </a:r>
            <a:endParaRPr lang="fr-FR" sz="1050" dirty="0">
              <a:solidFill>
                <a:schemeClr val="bg1">
                  <a:lumMod val="50000"/>
                </a:schemeClr>
              </a:solidFill>
            </a:endParaRPr>
          </a:p>
        </p:txBody>
      </p:sp>
      <p:cxnSp>
        <p:nvCxnSpPr>
          <p:cNvPr id="54" name="Connecteur droit avec flèche 53"/>
          <p:cNvCxnSpPr>
            <a:stCxn id="52" idx="0"/>
            <a:endCxn id="50" idx="3"/>
          </p:cNvCxnSpPr>
          <p:nvPr/>
        </p:nvCxnSpPr>
        <p:spPr>
          <a:xfrm rot="16200000" flipV="1">
            <a:off x="7954619" y="1928801"/>
            <a:ext cx="214314" cy="10715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6276095" y="2786058"/>
            <a:ext cx="827471" cy="400110"/>
          </a:xfrm>
          <a:prstGeom prst="rect">
            <a:avLst/>
          </a:prstGeom>
          <a:noFill/>
        </p:spPr>
        <p:txBody>
          <a:bodyPr wrap="none">
            <a:spAutoFit/>
          </a:bodyPr>
          <a:lstStyle/>
          <a:p>
            <a:r>
              <a:rPr lang="fr-FR" sz="1000" dirty="0" smtClean="0">
                <a:solidFill>
                  <a:schemeClr val="tx1">
                    <a:lumMod val="65000"/>
                    <a:lumOff val="35000"/>
                  </a:schemeClr>
                </a:solidFill>
              </a:rPr>
              <a:t>Miss </a:t>
            </a:r>
          </a:p>
          <a:p>
            <a:r>
              <a:rPr lang="fr-FR" sz="1000" dirty="0" smtClean="0">
                <a:solidFill>
                  <a:schemeClr val="tx1">
                    <a:lumMod val="65000"/>
                    <a:lumOff val="35000"/>
                  </a:schemeClr>
                </a:solidFill>
              </a:rPr>
              <a:t>France 2015</a:t>
            </a:r>
          </a:p>
        </p:txBody>
      </p:sp>
      <p:sp>
        <p:nvSpPr>
          <p:cNvPr id="2061" name="AutoShape 13" descr="data:image/jpeg;base64,/9j/4AAQSkZJRgABAQAAAQABAAD/2wCEAAkGBxQSEhUUExQVFBUXGBgYFBQUFxUVFBQVFhQXFxYUFBQYHCggGBwmHRUUITEhJSkrLi4uFx8zODMsNygtLisBCgoKDg0OGxAQGywkHCQwLywsLCwsLCwsLCwsLCwsLCwsLCwsLCwsLCwsLCwsNCwsLCwsLCwsLCwsLCwsLCw0LP/AABEIARMAtwMBIgACEQEDEQH/xAAcAAABBQEBAQAAAAAAAAAAAAAAAQQFBgcDAgj/xABHEAACAAQEAwUEBgYIBQUAAAABAgADBBEFEiExBkFRE2FxgZEHIjKhI1KxwdHwFEJygrLxJCVic5Kis+EVM2OjwjVDU4OT/8QAGQEAAgMBAAAAAAAAAAAAAAAAAAQBAwUC/8QAJhEAAgIBAwQCAgMAAAAAAAAAAAECEQMEEiEiMTIzQVEjgWFxof/aAAwDAQACEQMRAD8A2i0LaFggJEtCwsEQAloIWCAAggggAIpHFftLpqS6S/6RNG6oR2ano8z7hfyiL9r/ABE0hRJRiC6nYkHU2ubdwO/WMQD335/kxw5c0iyMeLZoVV7Ta6cTlKSweSjQDxP2n5RX6nGJ80+9OmP3u7Ff3VvtEbTtYWO3Pvju1Sin3rk7abAdBFbtlkaR67SZf3Wc/sxLYZxdWUzaTplh+q/vL4ZT+ERyYzJvlAbyA0HhHqYJU7RJgDfVYEeW9j6Rx2LKTNh4N9oUuqtLnWlzeRHwOe659090XiPlOaryXswIPIjbxB5xs/sy40NQvYTmzTFHutzZR9pHrFsJ/DKZ4/lGiwQA3gi0pEtCWj1BAQcyIQiPZEIREgciII9kQQAdrQsEEBIQQQRABBBBAAlo4Vs/s0LbnYDqxNlHqRDiIbiupEuSWPIMfRSfttEN0iUrZ8+8f15nVcxi2Y3IvrbTpfl0irB4ksTbMxJ5kk+cJT4VnF1OvMRTF8cl7TbpBJJYX2tv3a3uI8tUOoGUWHXmbxduH+Eyy+9sesTc/gFXAF9vWOHlVlywSKNg7l9JjSyOj5R9sdsSwFN1A8Lhl8mG0TU32azFNwy/O8cZNG8luznBkvsSAyHxNgw9YrlOnwWRxWuStqCvuPqvINclT3Hp3x2w6Y8iasxCRlN9Nxbp3xI4zQaErrb5dRDPCwH30sQr93JW9Rb06xN2rOdtOmb9wni/6RKud7A6bENzHmDE7GW+z6v7NuzY6qdO9GNj8wD5GNREM4pboieWO2QQQsEWFYkIRCwRJB4Igj1CwAeoIWEgAIIIIgAggggAIoHtdxHs5CpexfMPLSNAjDvbLiYeqyX91FA8TuYryvpotxLqM4Y5iSdvtiy8HSM7XO29vsEVliWsBf8AP2RdeEpVgPWFsrqI7gjcjRMNSJqWukRWGgdQfOJmXaKoIumIyi0RuJ0SzFIYXESrEQ0q5yIPeYKOpIEdSVkRdMyvGZLSHJOy2zdGl7BvFfmLjlEQKfs54I+B9D4HQjy09BFt4vrqeYpyupZb+BHMX/O8VSU15Ki9ypsD1FtD6ZY5jaROSm7JzDKnLMVjuptfqDtfzA9Y2nCartJannbWMFlbN6/n5xp/AGKZ5YudvdbrfkfPSLcE6YrqIcWXiCFgh0SEghYSJIEhYIIAPUEEEBIQQQRACQQsEAHiY9gT0F4+ceP7tVzCdddfE6mPoyoGkYBxTIL1UwnXUn56QvnlVDOnjdlWpZFiM3xN8K9B1MXSRRpKlh5ill5AEgC3W0VepldmVm3uRMsw6LbQ/bGpYLKWZJCsAQRqDzvC7d0x2EatFFGOyyQy085Fa4lus1hmINtB5GLngtXOlHLNMzcDLMIJW+2sPKXhCSjXA2NwNco8BtHfE5IC5R5m2p84mbi1wRjUk+XY/wASqcsu43O0ZxxLKnKDPEsuoYKXmXfU8gh0+UX+efdl9wEFRg8ubYsPSOYUnydTT20jOqPHKlcsqaiFZiEoFC7ajUKNNjuIj5CWMxSLHRrfvH7gI02n4fkyTdUAPXn6xQMUsKl++w9GME5W+AjB7eRrTtcEd2X5XBiV4Vxc085WPwFgrjuOxt3RAUs3K7A7X/3BHfBUOUmX5EgjoQSLxwu/BzJWuT6QpJuZQd9AQeoOxjtFY4Iri8hQd1up7rMVynzX5xZ40oO1ZlzVOggggjo5EghTBEgLC2ghRAAloIUwlogBIIW0EAHGf8JjGsfpLVM3x/l98bPMGnpGW43K/pTqefvDyJB+TLCmqXA5pHTZl+M1BSYy7oQAw8B8Q6GL/wAC4jnkpc6gWPlFQ4qorTb9fyYluGvcNhppcW2JGh+Y+cVOnAahJqdGryJotEFir3mgX00v53/CE/TsiBmbKvMnbW+55bRwq5UmeLlhsNQ3Q3Gx5HWK7su288EtXJYJt3CHFDM92Ic4eCo7SYswD4bleXPx746zK6XLAXMo5DUE/iYl8MNtoe4jPsIyPGKwGpe24Ov2j1s0aDi842t1jI6qZeqmuPhzZdP7NhfxBiYrc2c5J7YpfbJWbKudNzqOjL4xwnTiBkfbcX0IPVTEjJk+5ZxYH0v1RuXhHiZKa1gQ46Now9d4p3UwcbLHwRxqZJ7Ps1ctYJYtdmGiqFUH3ieZ5nUxtUpiVBIykgXG9jbUXj5xwuXkmowujhgVKgHKQb3soJPhaPoTBqtpsmW7qUZlBZSCLHwOoh/Tz3cGfqYbXY8ghYSGhUIIIIAPcEEEBIQQQRBAQkLBAB4caRl3tHQy56TV3tf03+X8Mak+0Zx7RrNcD4k1H584W1PgM6bzKZxEVmKJg/WHow3EV+mxVZWp3DrbuUhs1/O3oY701blzy2+E7Dpz07/wiNmUGd7gg7g252sQxHmfQwrB1aY9KL4aNUwOtWbLtuLfIwxpsLSnmH6MGWSdrhRfuB0incO4q1JMCTPg5Hp3RqeHzlmAEEEGBdLLoyo8VE2nynLKS+m7ORpytEdheHqGaaUAYiw02Hd02iyGkQagC/hFe4mxeXToST4DmT3COpyb4BSVUiu8Y4yJSm3xH3UHfFf4UwXOuZwdWI15m9z93rDBUerqMznKu+uyL+MWamrlXKE0VPcljrvdz33a/lHL6Y18lLuUr+EeeJZZp1k22IYuNxYkWhiaRXHvKFv8La5D+Bi1YvIEyZLDajIL+ZJP57ogmm9hMdBqv1WAZDcG11PfFVpcE03yJw5Oejnh0GcX95RYHL3Dn5Rs2BY0tSCUVgo3LDLr0ynX+UULhTDkZRNCqDfNYXIJF7LqTp57+UaLh8uw5aaDSx7/ACh3T7vvgS1Di/jkfwQAwQ4KCQQsEAHqCCCAAgggMQAkLBBAA1r6jIpN7aXJOwHMxk+L1BqHacAeyPuqTzPT0AJ8Yt3tLnsZUunlnK098hbmEAJa352io4zVDs0pZAz9kADb61tSelrn1hHVO+B7Sx5soOJv75Ci5BNgN9zp84k+HsOZbs251t07om6Dh0Sznb3nbc8l7lESApwOUKuXFI0IqnbIjF8DExLgaxFYPW1FKbKSR0Oo/wBo0Cjl6QHB0JvaIUn2JdXbK3P4uqWFlVQetjEdPwp5q9tPYs2+uwHcIuqYMgN4a8SWWQ9hsPsiHJk9JQZlxoBYbnvHIQ9wOTnQ9VbXzFxE4MJExEmKPddRbzH8oiJVeKWpva8tgFdR4/EOsdJ2q+Sp8O0TtQ5ZVdd1FiPA6iIGrYTGB2NwDfkRtfpcH1i1rTKfpKch0bUrffvHfFcxjIrkr7pO4Om3XoR1744+QT4JvBO0p3DIQUb45ZNgdNxy6RpeFYlKmqCDY8wdCCeUY52s1pYeX76/rIRe1tyAN+ptExISrp07VQGl2uSG+EXsGBBzAHzHWGcM5Q/lC2eEZ/wzYFEEQnC1c0ySrNY5hoQRodb3t4W8RY2MTkaMXaszpKnQkEEEdEHqCCCAAghtXV0uSuaYwUd+5PQDcnwis1vFLTPdkjIv12sWP7K7DzvFc8kYd2WY8U59kW+IzE+IKWnBM6fKlgfWdb+S7mPm/j2rqkq5kuZUz5iaMmaY5GRtQMt7aG48oq0u14sjUlaOJJp0zUvaT7R5FS8taZHYSnLdqTkzAjKyou+o5n0i04LIk9ikyVbI6hgeZzC9z39Ywh5caF7NcWYo9Nvk99BfXKx94DwYg/vwtqsS27kNaXI1Lb9l9ZLx5Sl1jws4jcEQ7l1Kxnmi7EppdjaH6yTDeS4JB3iUUiJUTlyI+ZKtEFjsu6EcjFlqnFooPGuNZAZaD3iLk9B3RzKJ3FjHDeICsoSCR9GSF8BfKQflFfxTM7E8wdPz0iF7YqQ3rExQTC2+v9kn+FuUduDT3FakmqH+F1cyTZkJW+9iNG56HSHuK4pNmi7hZnUhcrgdTbQ+VodyML9wNuhAv1A2uR1Bj1S0dxfmpsfDr8oqcjpJHfhLF1lK0t13YFDe9j3g7g5rGLHTzgzTqMMSrIXkAjZXYIyG/IMwtFHxiV2TowvbQm3cdRElgVZJmuJkwOJiqFRkJtuCWIvvoNum0XQnxyUzhb4NUwikEuomqoAXKh02DFQrW8QiExOxVsIrzLzOzGahy5pm7ILWUsBuNNefzi0K1xcag7HrGjikmjOyJpiwQQRaVix4mzAqlmNgoJJ6AC5Me4rntArDLontu5VB+8bn5AxEnSs6itzSKdU1zVc5prXy3tLXkq8h48zD+noSRDTh+UMoizyrARk+Ttmw6gtqMu9q2BXkLUDeUbP+wxtfya3qYhZfs1y5e2xKglFrZV7QuxvsAPdue6NdxqgWfJmSm2dGU+YteM+9lWItLvTU2GS5tXLLdvVPMEtVGdsudirMu1rLvl23h/Sy6dv0Z+qjzu+x/R+yqjp5Ym11YzJyVV7EP0UXLOxPRbGK1j6folXKraeim0dHdZSdoMpnWVi7lCcwLJc+9vkvvcDRsa4pSSx/SsQpKeYBYpSyjUT06jtHzW80ERM/hmmxelepl19bMyZ8r1NhKzItyeyyKuXX4ltz6EQ01apiqbTsstHlYA6EEAg9QdjDv9DQ8hFJ9l+N9tSCW3xybLrvkOqHyF1/di5ymjKlHbLazVjLdHchDho3Hyj3KBAIJtp46x2LxzZ4hVF2jrmSpkXiRIBa9gNYyDFKrPOzMfdcm5+Q9I1HjSoy05A3Y28gCx+SmMmpEE68skBt5d9AzE6pc7E8o5SuR23UR0mDNmyMN9QeRHIqeh/2h/h+FGW2VwcpNr81PJl+WkM8PxeZLAVrsqkixGq8m+zUd14u2Hv26qdNSPe6qevz9I5nuREafI7VctOoO5Fm7zdgT5xWZ1YUmFQddCfl99j5xY8dlZUBX4QNO8bA+e8U13uc41YbjqpFiPQGOKt8kx45OtVVdqByKm3gD934x0p6YqAy5WXnZhfxA5GGPbdjMBOquLkEXBB18vGJinxCntcKG67aHnBylx2J4sksDxh5T5kueTqw0YcwRGm8MYikxSqfCAGQfVVr+75EEeFoyAYmuYZbZOY5r5HUReuAZlqgqNjLY/5lP3xfp5tTSF9RBODfyaDBCmEjUMwWKN7U53uSE6uzH91QP/KLzGc+0yZepkJ0Qn/E1v8AxirO6xsv06vIjlgIsoibDxC4VoIkHmRmJmo1bOk+osIzb/jFThuKM1KiTBWFFMqYQiu+awAmEgI2ZjYnT3zeLZildl/P56RXOLcKM+kZh/zJf0iW303A8vsizBk2zTOM+LdjaLWuFHtBMm4fhNJOmNo06YJ8wzGOmWWstQzEnk4Jjpj+HiZMlUtdU1c0TcoEiipmkUpUsVHauodso5gzNAAbARGcCSc1FLn4fTU0mYykVFZVOZjiYukwqou7C4JszILW0McaTiFU+jbGKyufmlDTS2vfkJnZt8mEaxjkPilCmD4wiSvdpqiWoClixS5y6liSbOt7k7OekaBLMVL2g8N0n/DHq2WbIqmyspq5rTKlyGt2Ju7AXUk2XbTa0duCcd/SaZSx+kT3JnXMB8XmLGEtXGqmO6Sd9BblQmPXYGOMmfD1JlxCipjbtFZ4jpszSlOxLg+PZkD7TGQ4rTCVNmLvbp+fGNm4pf6MMN0OYd2hU/JjGLYtOzTWbvMEPM7n4cj+hnialyPpl3J2mLtcj6w+Y8NZ3CsVVJIToWB7wTf77RSJE4o2nrDhajLtex18CdxHc8dlUJ0WjHOJGdbXtfQeAFhEBQV+uv51jlLUOR71vK/yhzNwUAXSel/qMrofJiLH1iI44pUwc3fBZHlS6lVB0sgBI12AAPjziBxHB2kNcMxHW3K3Oxv56wwl55bAklD9vgRuIsVHUh7Xcefum3gdD6xCTgD6iHpHYsCPUd0a17M0zTi42WURb9pl+zKYo6YWM11WwNyBpqdOkXn2YaTpi/8AT8j74jrFTyI4zWsbNIghYSNMzBYzDj9r16jpKT5sxjT4yrjdv6ybuSX9l/vijU+sZ0nsHdBtDiYdDDWjOkPgsZhqIpOP1mWYoPM39B/vElh1cGWx2IiF4/k5crjk2vgQfwirS+JHUWlgftNr6CLIYpTXSc5M0YeRI4fxRVYPOnSZGRpTtnCTVLLqNGUggg2sDy92Jai4pxyvFqOXkQ/r08lJcv8A/aaSp8jeKVUYpNaak5yHaWysAyrl91gwUraxGmx6mLVJ4ixvEpitTibkRgyrTr2NOpU6BnJs401VmI02jWhe1X3MabTk2ux1nez+fNnoMSxGTLnTCAktpjVFQ2Y2sqEjKL8xceke63DRgmIJKE0vInIt2bKGFyVzOALCzA6/VY9Iuc04u+Vaiqw+imMLL2MszqphuQiMzA8/hvFV474Po6STMmVFfPn1sxby1exLtcfHLsWC2uLlrD5RMoqScWRGTi00XOXMIiUkv7t4wGlr5hX/AJszTT42/GOprJn/AMr/AONvxhCOjcX3HpaxP4NbxabnVl6gj1jIsYoHlTCGBGuh5EdRHlpzHd2PmY5vruTHUdK4u7/wJatNVt/0bAeUd5Mo3/OviOceclvzrEthtKrg33G4I+w9Y4yXHudY2pdgl4WCATdL6hl1XzEP6djLGWcizpZ2db3B7x/KG86peSALCZLPI6Oo52PPnoY8yqsBrj3kbRu6/O3Ub+sU9Xcu6ew6NMn6pJS+mvw+IMLMw+Sy2BKPuLj3W8Dy8I8tNy3XTf184bE2bS4B6de6OVf2TwTuDPlUqw+Ei3mDt6Re/Z6tp7f3bfxLGbyKrYA5bX97v/C33xofAteEm3YEl1yqRbLe97Ek6XsfSO8TrIrK8q6HRpEJArX5EeMJGoZZ6jJOM2/rKb4S/wCARrcZLxwtsSfvSWf8tvuhfU+sa0fsHdGdBEtKGkQtEdompW0ZxpsoftQT6E+K/wAQjMljSvao/wBCB1ZfkYzVYe0niZ+s8l/R1WL57Lq2tafJpZFQEkIzTmltbKVuvaJe2Y3uSFBG5MURImOHKlEm/SAlSCNDY3ItbTkQSp8Ydj3Ema5xpxS0sdpQyMzzCJH6dkUre5yy5THV9S3vfDfqYbSeCqWnaT+nLOrKqpexy3Kq2hdmIIJVQRdiT3ARZq+TIqpdO61CJTIVfs1KgNlIKKddMtrZevfFX4xxqdPny5lKWliRmKTCLF2mABjlP6thaxHM6RYot9iCke0fApNHWtLkfCURyt7mWzZrpc67ANr9YRVYuNNwlV1JeaFaYdWd2O5Gp947senfFSqpWViLW6RzONEo53hVMeICYrJOinrEphs5QLH4gLqDqGW2qEHnzHmOkROaAE/ffnFc4bkWQm4uyYn2aW4GqqQy8yA1wVv4qIicLNzl5X08Of2Q/erCSZl95mUADSwBzMfsEMsMqVXX9ZiBf6q31PidvWFmqixpO5ImauUezFxqVB772B/H1hpJcswU7j5d/wBsPcQxbtXBC5QOnLSw+yCmkhiSttNWc7fyhfsuRju+BxQoMjORp+r3kg2HpGiezGhzyp5vp7q5dCMwBIYX2IOU6RQpaF9hZF2HXQC59I1P2WSctNMPWafkixbp0nMr1Nxx2XFFsII9QRoGYEZNxsb4lM7llj/ID98azGRcWm+JTu7J/prC+q8BvRez9DujETUoaRE0a6RLS9ozjSZmvtYmHIgH1j8he8Z5LMbfMo+1rqdbA/8ANsDtcyJg19Yw8ymRijjKyEo4O4ZTlYHwIMaGm8DO1XmOUMdVMNpbR3BhkULDgEya7LLkgs7GyqCAS2+52FvsjT6fCpNEizMQnKXIushDe5+1vkO8xi1LVtKdXUlSpBBG6kG4byP3xsWHcdya3s1agaoqVF1AWWyA6XcO3wKdNxpF6m2jktvDuMPOzOZQkUyr9GW92+u45ZbX5W13MZNx1QLMMydKWy52K6brfUfYbco1eXh06f71YwsBmFJJJyDp2j6GYdO4RH1FRIxChmZFEvsiQFay5COR5DMLjx8IhUB8/QsOMSpTKmsh23X9k7fh5Q1vFTVHR6EeTNI5Qt4QmIasE6PDsTqf5Q2k3B0NocMYasNY4lFNUdxm07JiiOfQaHrrc+EWHCqZ3ISxC7t39L/hEBhMhiwC6EdI1Hh6hyrdtTCGTh0aeLtbGlRRiWlovns3H9EP9638KxUcaGkW32bH+isOk1v4VjrS+ZzrPX+y1wQQRoGUEZBxQf6yqPFP9NI1+Mf4m/8AUqj9pf8ATSFtV4Dmi9n6JegGkSC7Qww46Q/Y6QgaDGWEf+oyP/s/0njEeKZU0VtSJ5Uze2mGZktlzFySVty18eusbhgS3xCT3CYf+2R98ZJ7TaQysVqwRbNM7Qd4mKHv6k+hh/T+Bn6rz/RXFEdQY5CPYhkUOl4uHss4p/QqrJMNpM3Kjk7Lr9HM8ibHuN+UU4GEYc+Y/No6Tog0/izHzh+LPOpZqz+0QibLLM6ox07NiDyYKwAOmo0ENMAkVE+Y80i7TWzsktbC5N75F25+piB9n+C/ptWkoaIAXduYRbA2HW5A/lGj4rxrKpJjUtIir2ZyzXYa5huAOZ7z5RfHjt3IKXx7gkxFExpbIV+sLXU72PO2nheKSDGse0riiVMwuSvaJNnzirDsyDkCk52bp9W3W/SMjR4qnzySjrCGAwRwSeYJVgylhdQwLAblQRcDvteAxI8NYd+k1dPIO0yait+xe72/dDRDBEzw7Ku8aVh/wxTMHk5ZjC2zMPQkRc6PaMufc2Y+KGWMiLN7ND/R5g6TT80WK7iYif8AZofo54/6g+a/7R3pvYVav1FygggjRMoIyLilf6zn/uH/ALaRrsZTxQt8TneEv/TWF9V4Dei9n6HuH6CHrnSGlOLCOrtpGejSZ14TW9bf6stz6lR98Z/7fKbLiEqZ9eQoPikxx9jLGi8EC9TNPSXb1cfhGfe39pv6ZIzKol9kRKa4LMcwMzMNxa6AeffbRwLoMzUv8rM1Bj2I5oY9iLxY9qY9iOYj2IkglOGsem0NQs+TYkAhla+V1O6m2vIG45gRrNVQVeNUssslNSyXKTRMVmnzWsCBooVRoTuSYxOLN7OarJiEjtKppEtBMYZmPZn3SXlWJyoG94k23HWxjuLAvfDfAeF9tMS02seSSJ8ybdKeUwGqNbKHNv1fftfW2kUbjmppKmsy4fJsipkYylsk0p+vLlqNFCi2bmBfYXOg44lXjF5co/oeHbzJ80FZlUBuVlmxEvT9awO5vtEG/E9Dhct5WFoJs21plY9nBPRW/X15CyDv1iSDMDobGPUeAXmM5CliAXfKt8o3LsFFlXv0ECNHDVEnqLB7PKZ5mJ0iy5nZt2mbNa/uorO6jvZFdf3orxMW72R1pl4pKyyu1LhkNr3lK1rzhy0tY9zHnaOWSi1Gny1VQOk6Z/GYnaYwwxJf6ZUf3jfbD+nGkZmTyZsY/FDbEIm/ZodKgf2kPyb8Ig64xLezp7Tp69VRvQkH+IROnf5EcalfiZfIIII0jJCMrr2z4hUt/by/4FC/dGqXjIcFbO7zD+u7t/iYn74V1T6Uh3RLqb/gmnFhHFpkd6k6RGu+8JGiT3s/a86o7llj1Ln7ozj2+TgcRlLbVaZLm++abNO3Lb5xons5YKKuaxsoZLk7AIhYk+TRhnHPEX/EayZUFcqGyShzEtL5M3eblu7NblGjh8EZOof5WQ4j2I4qg7/Ux7EvvPrFxQdVMexHJU7z6mOqxJB6hfA2INwRuCNQRCXgEAGwnF0xrCWlOX/SlsrS5SszNOQXRyi6dk43LWUXOtwDEDSezcSZKzMRm9hLzAdjJ+knTXbRZQIBGY7WXMdeUUjCsZqKN2m00wynZSjEBTdTrqGBFwdQbaRteE8Rzkw+nGZa2tnqTTouug/9yoc7BD8Taa2XU6nu+AIviPGEw2QlDh9MEq6gWEpAJkyWrAgNNOueYRfckCxNyBrmXFvDRw7sUmz5TTnUtMkKbtJ2y3OxBHhqDa41i9TqsYfOEiS61OL1cxUn1bC8umMxlBVAeYuvu9ACdMqxbaSnkYfVJTlZVpkiZOqKypcGfPdCAwu3xWBzEbAHQaRAHz6G62i0+zDETJxSmKi+duya+nuzBa/kcp77WivYxPlzKic8lMkppjmUtrZULHLpy0tpy2hoJrAgqSGBBVhoVYagjoQReOWgRtteb1lR/et9sPpe0QUmvWdPmTFYMswhwRp8ahjpy1J05RNq2kZeTyZsY/Ff0NJxuYf8JTezrE6TFZPO2YfwxHOdY5TKnsnlzR+o6t5A6j0vHGN7ZJneSO6DRrcEIGB1Gx1EJGsYgk1rKx6An0EY7wpMugjVOIKjs6We/wBWVMPohjJOEXsohPVfBoaFeRZ6o6RF1jWU98S85dIhMSNlMKjhM4LUCnwetnsoYWntlOzZZYlhT3Ei0fO66ajXkR1/3jSOPOJCtFT4dLNgUWdUkblpjGakryzBj+73xm6/ONSCqKRj5Hc2zrLsdvMcxHVYbZQe4x1SYefqPwjsrO4j0I5hxHoNAB0ELHPtBCdqIAOsTeAcVz6NJqSSF7VcpYAZha9ijcmFyPPrtX+1EeWmd0SnQH0EvDQm0uHLSNKEiW6VEya3vTGYWftFa2rFs1ySOV9rRQ/atxRLq6lZcmzy5AZc+hV3YguV6qMqi/Mg90UmixaaJZkCdMWW26B2Es36re2vzhDT5d4siiDnMmhuQHhDGpIBjvNm20EMp5gYFr4IxXJO7Njo3w+PNfv9Y1GW8YDKmEEEGxBupG4IjYeF8W/SJCOd9m7mGh/HzjO1OOnuNDS5Ny2/RLzBrDPEFuhh4Ya1nwmE2PRdmh8HVna0cltyFyHxlkof4b+cLEB7Laq8mdL+pNuO4Oo+9WgjUxu4pmNljtm0TPHR/q+q/umjLeFeUEEK6r4HdD2kXKZtEDi/wmCCFhsxea5ZiSSSSbk6k7xymQQRrrsYjEj0rGCCAg7AQuWCCJAS0Ixtt0gggAQG/rb7YUDaFggA9NDxHJQa9fkYII6j3AZzYbzIII6ZAkoRdfZtMP0ovpdTbvN7/YIIIW1HrYxpvYjQFMNq34TBBGWzVj3JL2Ut9NVDllln/M/4wsEEaOD1oytV7W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063" name="Picture 15" descr="http://i-cms.linternaute.com/image_cms/750/2434579-miss-nord-pas-de-calais-miss-france-2015.jpg"/>
          <p:cNvPicPr>
            <a:picLocks noChangeAspect="1" noChangeArrowheads="1"/>
          </p:cNvPicPr>
          <p:nvPr/>
        </p:nvPicPr>
        <p:blipFill>
          <a:blip r:embed="rId14" cstate="print"/>
          <a:srcRect/>
          <a:stretch>
            <a:fillRect/>
          </a:stretch>
        </p:blipFill>
        <p:spPr bwMode="auto">
          <a:xfrm>
            <a:off x="5597164" y="2714620"/>
            <a:ext cx="428596" cy="642894"/>
          </a:xfrm>
          <a:prstGeom prst="rect">
            <a:avLst/>
          </a:prstGeom>
          <a:noFill/>
        </p:spPr>
      </p:pic>
      <p:cxnSp>
        <p:nvCxnSpPr>
          <p:cNvPr id="63" name="Connecteur droit 62"/>
          <p:cNvCxnSpPr/>
          <p:nvPr/>
        </p:nvCxnSpPr>
        <p:spPr>
          <a:xfrm>
            <a:off x="5740040" y="3570288"/>
            <a:ext cx="1928826"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4" name="Rectangle à coins arrondis 63"/>
          <p:cNvSpPr/>
          <p:nvPr/>
        </p:nvSpPr>
        <p:spPr>
          <a:xfrm>
            <a:off x="7097362" y="2857496"/>
            <a:ext cx="428628" cy="428628"/>
          </a:xfrm>
          <a:prstGeom prst="roundRect">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65" name="Picture 17" descr="http://previews.123rf.com/images/djdarkflower/djdarkflower1101/djdarkflower110100022/8678918-check-list-symbol-check-tick-ok.jpg"/>
          <p:cNvPicPr>
            <a:picLocks noChangeAspect="1" noChangeArrowheads="1"/>
          </p:cNvPicPr>
          <p:nvPr/>
        </p:nvPicPr>
        <p:blipFill>
          <a:blip r:embed="rId15" cstate="print"/>
          <a:srcRect/>
          <a:stretch>
            <a:fillRect/>
          </a:stretch>
        </p:blipFill>
        <p:spPr bwMode="auto">
          <a:xfrm>
            <a:off x="7168800" y="2928934"/>
            <a:ext cx="357190" cy="357190"/>
          </a:xfrm>
          <a:prstGeom prst="rect">
            <a:avLst/>
          </a:prstGeom>
          <a:noFill/>
        </p:spPr>
      </p:pic>
      <p:cxnSp>
        <p:nvCxnSpPr>
          <p:cNvPr id="53" name="Connecteur droit avec flèche 52"/>
          <p:cNvCxnSpPr>
            <a:stCxn id="56" idx="0"/>
            <a:endCxn id="2065" idx="3"/>
          </p:cNvCxnSpPr>
          <p:nvPr/>
        </p:nvCxnSpPr>
        <p:spPr>
          <a:xfrm rot="16200000" flipV="1">
            <a:off x="7946425" y="2687095"/>
            <a:ext cx="210431" cy="1051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8010548" y="3317960"/>
            <a:ext cx="1133484" cy="577081"/>
          </a:xfrm>
          <a:prstGeom prst="rect">
            <a:avLst/>
          </a:prstGeom>
        </p:spPr>
        <p:txBody>
          <a:bodyPr wrap="square">
            <a:spAutoFit/>
          </a:bodyPr>
          <a:lstStyle/>
          <a:p>
            <a:r>
              <a:rPr lang="fr-FR" sz="1050" dirty="0" smtClean="0">
                <a:solidFill>
                  <a:schemeClr val="bg1">
                    <a:lumMod val="50000"/>
                  </a:schemeClr>
                </a:solidFill>
              </a:rPr>
              <a:t>Personne faisant déjà partie de ma liste d’amis</a:t>
            </a:r>
            <a:endParaRPr lang="fr-FR" sz="1050" dirty="0">
              <a:solidFill>
                <a:schemeClr val="bg1">
                  <a:lumMod val="50000"/>
                </a:schemeClr>
              </a:solidFill>
            </a:endParaRPr>
          </a:p>
        </p:txBody>
      </p:sp>
      <p:pic>
        <p:nvPicPr>
          <p:cNvPr id="55" name="Picture 3"/>
          <p:cNvPicPr>
            <a:picLocks noChangeAspect="1" noChangeArrowheads="1"/>
          </p:cNvPicPr>
          <p:nvPr/>
        </p:nvPicPr>
        <p:blipFill>
          <a:blip r:embed="rId16"/>
          <a:srcRect l="43375" t="27344" r="55527" b="25781"/>
          <a:stretch>
            <a:fillRect/>
          </a:stretch>
        </p:blipFill>
        <p:spPr bwMode="auto">
          <a:xfrm>
            <a:off x="7668866" y="2071678"/>
            <a:ext cx="214314" cy="1571636"/>
          </a:xfrm>
          <a:prstGeom prst="rect">
            <a:avLst/>
          </a:prstGeom>
          <a:noFill/>
          <a:ln w="9525">
            <a:noFill/>
            <a:miter lim="800000"/>
            <a:headEnd/>
            <a:tailEnd/>
          </a:ln>
          <a:effectLst/>
        </p:spPr>
      </p:pic>
      <p:cxnSp>
        <p:nvCxnSpPr>
          <p:cNvPr id="67" name="Connecteur droit 66"/>
          <p:cNvCxnSpPr/>
          <p:nvPr/>
        </p:nvCxnSpPr>
        <p:spPr>
          <a:xfrm rot="5400000">
            <a:off x="-750925" y="3750471"/>
            <a:ext cx="4787140" cy="79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7" name="Rectangle à coins arrondis 56"/>
          <p:cNvSpPr/>
          <p:nvPr/>
        </p:nvSpPr>
        <p:spPr>
          <a:xfrm>
            <a:off x="0" y="1500174"/>
            <a:ext cx="1571604" cy="2928958"/>
          </a:xfrm>
          <a:prstGeom prst="round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7"/>
          <p:cNvSpPr/>
          <p:nvPr/>
        </p:nvSpPr>
        <p:spPr>
          <a:xfrm>
            <a:off x="142844" y="2712361"/>
            <a:ext cx="1143008" cy="430887"/>
          </a:xfrm>
          <a:prstGeom prst="rect">
            <a:avLst/>
          </a:prstGeom>
        </p:spPr>
        <p:txBody>
          <a:bodyPr wrap="square">
            <a:spAutoFit/>
          </a:bodyPr>
          <a:lstStyle/>
          <a:p>
            <a:r>
              <a:rPr lang="fr-FR" sz="1100" b="1" dirty="0" err="1" smtClean="0">
                <a:solidFill>
                  <a:schemeClr val="tx1">
                    <a:lumMod val="65000"/>
                    <a:lumOff val="35000"/>
                  </a:schemeClr>
                </a:solidFill>
              </a:rPr>
              <a:t>Khayreddine</a:t>
            </a:r>
            <a:r>
              <a:rPr lang="fr-FR" sz="1100" b="1" dirty="0" smtClean="0">
                <a:solidFill>
                  <a:schemeClr val="tx1">
                    <a:lumMod val="50000"/>
                    <a:lumOff val="50000"/>
                  </a:schemeClr>
                </a:solidFill>
              </a:rPr>
              <a:t> </a:t>
            </a:r>
            <a:r>
              <a:rPr lang="fr-FR" sz="1100" b="1" dirty="0" smtClean="0">
                <a:solidFill>
                  <a:schemeClr val="tx1">
                    <a:lumMod val="65000"/>
                    <a:lumOff val="35000"/>
                  </a:schemeClr>
                </a:solidFill>
              </a:rPr>
              <a:t>BOUNABI</a:t>
            </a:r>
          </a:p>
        </p:txBody>
      </p:sp>
      <p:sp>
        <p:nvSpPr>
          <p:cNvPr id="60" name="Rectangle 59"/>
          <p:cNvSpPr/>
          <p:nvPr/>
        </p:nvSpPr>
        <p:spPr>
          <a:xfrm>
            <a:off x="142844" y="2468399"/>
            <a:ext cx="960519" cy="246221"/>
          </a:xfrm>
          <a:prstGeom prst="rect">
            <a:avLst/>
          </a:prstGeom>
          <a:noFill/>
        </p:spPr>
        <p:txBody>
          <a:bodyPr wrap="none">
            <a:spAutoFit/>
          </a:bodyPr>
          <a:lstStyle/>
          <a:p>
            <a:r>
              <a:rPr lang="fr-FR" sz="1000" dirty="0" smtClean="0">
                <a:solidFill>
                  <a:schemeClr val="bg1"/>
                </a:solidFill>
              </a:rPr>
              <a:t>Photo de profil</a:t>
            </a:r>
            <a:endParaRPr lang="fr-FR" sz="1000" dirty="0">
              <a:solidFill>
                <a:schemeClr val="bg1"/>
              </a:solidFill>
            </a:endParaRPr>
          </a:p>
        </p:txBody>
      </p:sp>
      <p:sp>
        <p:nvSpPr>
          <p:cNvPr id="61" name="Rectangle 60"/>
          <p:cNvSpPr/>
          <p:nvPr/>
        </p:nvSpPr>
        <p:spPr>
          <a:xfrm>
            <a:off x="142844" y="4881902"/>
            <a:ext cx="463588" cy="253916"/>
          </a:xfrm>
          <a:prstGeom prst="rect">
            <a:avLst/>
          </a:prstGeom>
        </p:spPr>
        <p:txBody>
          <a:bodyPr wrap="none">
            <a:spAutoFit/>
          </a:bodyPr>
          <a:lstStyle/>
          <a:p>
            <a:r>
              <a:rPr lang="fr-FR" sz="1050" b="1" dirty="0" smtClean="0">
                <a:solidFill>
                  <a:schemeClr val="bg1">
                    <a:lumMod val="50000"/>
                  </a:schemeClr>
                </a:solidFill>
                <a:hlinkClick r:id="rId17" action="ppaction://hlinksldjump"/>
              </a:rPr>
              <a:t>Amis</a:t>
            </a:r>
            <a:endParaRPr lang="fr-FR" sz="1050" b="1" dirty="0">
              <a:solidFill>
                <a:schemeClr val="bg1">
                  <a:lumMod val="50000"/>
                </a:schemeClr>
              </a:solidFill>
            </a:endParaRPr>
          </a:p>
        </p:txBody>
      </p:sp>
      <p:sp>
        <p:nvSpPr>
          <p:cNvPr id="62" name="Rectangle 61"/>
          <p:cNvSpPr/>
          <p:nvPr/>
        </p:nvSpPr>
        <p:spPr>
          <a:xfrm>
            <a:off x="142844" y="5128052"/>
            <a:ext cx="830677" cy="253916"/>
          </a:xfrm>
          <a:prstGeom prst="rect">
            <a:avLst/>
          </a:prstGeom>
        </p:spPr>
        <p:txBody>
          <a:bodyPr wrap="none">
            <a:spAutoFit/>
          </a:bodyPr>
          <a:lstStyle/>
          <a:p>
            <a:r>
              <a:rPr lang="fr-FR" sz="1050" b="1" dirty="0" smtClean="0">
                <a:solidFill>
                  <a:schemeClr val="bg1">
                    <a:lumMod val="50000"/>
                  </a:schemeClr>
                </a:solidFill>
                <a:hlinkClick r:id="rId18" action="ppaction://hlinksldjump"/>
              </a:rPr>
              <a:t>Evaluations</a:t>
            </a:r>
            <a:endParaRPr lang="fr-FR" sz="1050" b="1" dirty="0">
              <a:solidFill>
                <a:schemeClr val="bg1">
                  <a:lumMod val="50000"/>
                </a:schemeClr>
              </a:solidFill>
            </a:endParaRPr>
          </a:p>
        </p:txBody>
      </p:sp>
      <p:sp>
        <p:nvSpPr>
          <p:cNvPr id="71" name="ZoneTexte 70"/>
          <p:cNvSpPr txBox="1"/>
          <p:nvPr/>
        </p:nvSpPr>
        <p:spPr>
          <a:xfrm>
            <a:off x="142844" y="4667588"/>
            <a:ext cx="1000132" cy="261610"/>
          </a:xfrm>
          <a:prstGeom prst="rect">
            <a:avLst/>
          </a:prstGeom>
          <a:noFill/>
        </p:spPr>
        <p:txBody>
          <a:bodyPr wrap="square" rtlCol="0">
            <a:spAutoFit/>
          </a:bodyPr>
          <a:lstStyle/>
          <a:p>
            <a:r>
              <a:rPr lang="fr-FR" sz="1050" b="1" dirty="0" smtClean="0">
                <a:hlinkClick r:id="rId19" action="ppaction://hlinksldjump"/>
              </a:rPr>
              <a:t>Publications</a:t>
            </a:r>
            <a:endParaRPr lang="fr-FR" sz="1050" b="1" dirty="0"/>
          </a:p>
        </p:txBody>
      </p:sp>
      <p:sp>
        <p:nvSpPr>
          <p:cNvPr id="73" name="Rectangle 72"/>
          <p:cNvSpPr/>
          <p:nvPr/>
        </p:nvSpPr>
        <p:spPr>
          <a:xfrm>
            <a:off x="142844" y="5366579"/>
            <a:ext cx="963918" cy="276999"/>
          </a:xfrm>
          <a:prstGeom prst="rect">
            <a:avLst/>
          </a:prstGeom>
        </p:spPr>
        <p:txBody>
          <a:bodyPr wrap="none">
            <a:spAutoFit/>
          </a:bodyPr>
          <a:lstStyle/>
          <a:p>
            <a:pPr lvl="0"/>
            <a:r>
              <a:rPr lang="fr-FR" sz="1200" b="1" dirty="0" smtClean="0">
                <a:solidFill>
                  <a:prstClr val="white">
                    <a:lumMod val="50000"/>
                  </a:prstClr>
                </a:solidFill>
                <a:hlinkClick r:id="rId4" action="ppaction://hlinksldjump"/>
              </a:rPr>
              <a:t>Statistiques </a:t>
            </a:r>
            <a:endParaRPr lang="fr-FR" sz="1200" b="1" dirty="0">
              <a:solidFill>
                <a:prstClr val="white">
                  <a:lumMod val="50000"/>
                </a:prstClr>
              </a:solidFill>
            </a:endParaRPr>
          </a:p>
        </p:txBody>
      </p:sp>
      <p:pic>
        <p:nvPicPr>
          <p:cNvPr id="74" name="Picture 2" descr="Khayreddine Bounabi"/>
          <p:cNvPicPr>
            <a:picLocks noChangeAspect="1" noChangeArrowheads="1"/>
          </p:cNvPicPr>
          <p:nvPr/>
        </p:nvPicPr>
        <p:blipFill>
          <a:blip r:embed="rId2"/>
          <a:srcRect/>
          <a:stretch>
            <a:fillRect/>
          </a:stretch>
        </p:blipFill>
        <p:spPr bwMode="auto">
          <a:xfrm>
            <a:off x="214283" y="1571611"/>
            <a:ext cx="1143008" cy="1143011"/>
          </a:xfrm>
          <a:prstGeom prst="rect">
            <a:avLst/>
          </a:prstGeom>
          <a:noFill/>
        </p:spPr>
      </p:pic>
      <p:sp>
        <p:nvSpPr>
          <p:cNvPr id="77" name="ZoneTexte 76"/>
          <p:cNvSpPr txBox="1"/>
          <p:nvPr/>
        </p:nvSpPr>
        <p:spPr>
          <a:xfrm>
            <a:off x="71406" y="3143248"/>
            <a:ext cx="1643074" cy="1292662"/>
          </a:xfrm>
          <a:prstGeom prst="rect">
            <a:avLst/>
          </a:prstGeom>
          <a:noFill/>
        </p:spPr>
        <p:txBody>
          <a:bodyPr wrap="square" rtlCol="0">
            <a:spAutoFit/>
          </a:bodyPr>
          <a:lstStyle/>
          <a:p>
            <a:r>
              <a:rPr lang="fr-FR" sz="1100" dirty="0" smtClean="0">
                <a:solidFill>
                  <a:schemeClr val="tx1">
                    <a:lumMod val="65000"/>
                    <a:lumOff val="35000"/>
                  </a:schemeClr>
                </a:solidFill>
              </a:rPr>
              <a:t>26</a:t>
            </a:r>
            <a:r>
              <a:rPr lang="fr-FR" sz="1200" dirty="0" smtClean="0"/>
              <a:t> </a:t>
            </a:r>
            <a:r>
              <a:rPr lang="fr-FR" sz="1100" dirty="0" smtClean="0">
                <a:solidFill>
                  <a:schemeClr val="tx1">
                    <a:lumMod val="65000"/>
                    <a:lumOff val="35000"/>
                  </a:schemeClr>
                </a:solidFill>
              </a:rPr>
              <a:t>ans </a:t>
            </a:r>
          </a:p>
          <a:p>
            <a:r>
              <a:rPr lang="fr-FR" sz="1100" dirty="0" smtClean="0">
                <a:solidFill>
                  <a:schemeClr val="tx1">
                    <a:lumMod val="65000"/>
                    <a:lumOff val="35000"/>
                  </a:schemeClr>
                </a:solidFill>
              </a:rPr>
              <a:t>D’Orléans</a:t>
            </a:r>
          </a:p>
          <a:p>
            <a:r>
              <a:rPr lang="fr-FR" sz="1100" dirty="0" smtClean="0">
                <a:solidFill>
                  <a:schemeClr val="tx1">
                    <a:lumMod val="65000"/>
                    <a:lumOff val="35000"/>
                  </a:schemeClr>
                </a:solidFill>
              </a:rPr>
              <a:t>Célibataire</a:t>
            </a:r>
          </a:p>
          <a:p>
            <a:endParaRPr lang="fr-FR" sz="1100" dirty="0" smtClean="0">
              <a:solidFill>
                <a:schemeClr val="tx1">
                  <a:lumMod val="65000"/>
                  <a:lumOff val="35000"/>
                </a:schemeClr>
              </a:solidFill>
            </a:endParaRPr>
          </a:p>
          <a:p>
            <a:r>
              <a:rPr lang="fr-FR" sz="1100" dirty="0" smtClean="0">
                <a:solidFill>
                  <a:schemeClr val="tx1">
                    <a:lumMod val="65000"/>
                    <a:lumOff val="35000"/>
                  </a:schemeClr>
                </a:solidFill>
              </a:rPr>
              <a:t>Statu : Bien Vue </a:t>
            </a:r>
          </a:p>
          <a:p>
            <a:r>
              <a:rPr lang="fr-FR" sz="1100" dirty="0" smtClean="0">
                <a:solidFill>
                  <a:schemeClr val="tx1">
                    <a:lumMod val="65000"/>
                    <a:lumOff val="35000"/>
                  </a:schemeClr>
                </a:solidFill>
              </a:rPr>
              <a:t>Envers les autres : pas sympa</a:t>
            </a:r>
            <a:endParaRPr lang="fr-FR" sz="1200" dirty="0"/>
          </a:p>
        </p:txBody>
      </p:sp>
      <p:sp>
        <p:nvSpPr>
          <p:cNvPr id="78" name="ZoneTexte 77"/>
          <p:cNvSpPr txBox="1"/>
          <p:nvPr/>
        </p:nvSpPr>
        <p:spPr>
          <a:xfrm>
            <a:off x="142844" y="5643578"/>
            <a:ext cx="1214446" cy="253916"/>
          </a:xfrm>
          <a:prstGeom prst="rect">
            <a:avLst/>
          </a:prstGeom>
          <a:noFill/>
        </p:spPr>
        <p:txBody>
          <a:bodyPr wrap="square" rtlCol="0">
            <a:spAutoFit/>
          </a:bodyPr>
          <a:lstStyle/>
          <a:p>
            <a:r>
              <a:rPr lang="fr-FR" sz="1050" b="1" dirty="0" smtClean="0">
                <a:hlinkClick r:id="rId20" action="ppaction://hlinksldjump"/>
              </a:rPr>
              <a:t>Modifier le profil</a:t>
            </a:r>
            <a:endParaRPr lang="fr-FR" sz="1050" b="1" dirty="0"/>
          </a:p>
        </p:txBody>
      </p:sp>
      <p:sp>
        <p:nvSpPr>
          <p:cNvPr id="65" name="Rectangle à coins arrondis 64"/>
          <p:cNvSpPr/>
          <p:nvPr/>
        </p:nvSpPr>
        <p:spPr>
          <a:xfrm>
            <a:off x="5214942" y="4572008"/>
            <a:ext cx="3000396" cy="285752"/>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Inviter des amis </a:t>
            </a:r>
          </a:p>
        </p:txBody>
      </p:sp>
      <p:sp>
        <p:nvSpPr>
          <p:cNvPr id="66" name="Rectangle 65"/>
          <p:cNvSpPr/>
          <p:nvPr/>
        </p:nvSpPr>
        <p:spPr>
          <a:xfrm>
            <a:off x="0" y="1357298"/>
            <a:ext cx="9144000" cy="5500702"/>
          </a:xfrm>
          <a:prstGeom prst="rect">
            <a:avLst/>
          </a:prstGeom>
          <a:solidFill>
            <a:schemeClr val="tx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1857356" y="2000240"/>
            <a:ext cx="6500858" cy="42862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ZoneTexte 68"/>
          <p:cNvSpPr txBox="1"/>
          <p:nvPr/>
        </p:nvSpPr>
        <p:spPr>
          <a:xfrm>
            <a:off x="2571736" y="2285992"/>
            <a:ext cx="5072098" cy="369332"/>
          </a:xfrm>
          <a:prstGeom prst="rect">
            <a:avLst/>
          </a:prstGeom>
          <a:noFill/>
        </p:spPr>
        <p:txBody>
          <a:bodyPr wrap="square" rtlCol="0">
            <a:spAutoFit/>
          </a:bodyPr>
          <a:lstStyle/>
          <a:p>
            <a:r>
              <a:rPr lang="fr-FR" dirty="0" smtClean="0">
                <a:solidFill>
                  <a:schemeClr val="tx1">
                    <a:lumMod val="75000"/>
                    <a:lumOff val="25000"/>
                  </a:schemeClr>
                </a:solidFill>
              </a:rPr>
              <a:t>Invitez vos amis à vous retrouver sur Look&amp;Note : </a:t>
            </a:r>
            <a:endParaRPr lang="fr-FR" dirty="0">
              <a:solidFill>
                <a:schemeClr val="tx1">
                  <a:lumMod val="75000"/>
                  <a:lumOff val="25000"/>
                </a:schemeClr>
              </a:solidFill>
            </a:endParaRPr>
          </a:p>
        </p:txBody>
      </p:sp>
      <p:sp>
        <p:nvSpPr>
          <p:cNvPr id="70" name="Rectangle à coins arrondis 69"/>
          <p:cNvSpPr/>
          <p:nvPr/>
        </p:nvSpPr>
        <p:spPr>
          <a:xfrm>
            <a:off x="2643174" y="3571876"/>
            <a:ext cx="3571900" cy="357190"/>
          </a:xfrm>
          <a:prstGeom prst="round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2" name="ZoneTexte 71"/>
          <p:cNvSpPr txBox="1"/>
          <p:nvPr/>
        </p:nvSpPr>
        <p:spPr>
          <a:xfrm>
            <a:off x="2571736" y="3286124"/>
            <a:ext cx="5000660" cy="276999"/>
          </a:xfrm>
          <a:prstGeom prst="rect">
            <a:avLst/>
          </a:prstGeom>
          <a:noFill/>
        </p:spPr>
        <p:txBody>
          <a:bodyPr wrap="square" rtlCol="0">
            <a:spAutoFit/>
          </a:bodyPr>
          <a:lstStyle/>
          <a:p>
            <a:r>
              <a:rPr lang="fr-FR" sz="1200" dirty="0" smtClean="0"/>
              <a:t>L’Email des personnes que vous souhaiter inviter :  </a:t>
            </a:r>
            <a:endParaRPr lang="fr-FR" sz="1200" dirty="0"/>
          </a:p>
        </p:txBody>
      </p:sp>
      <p:sp>
        <p:nvSpPr>
          <p:cNvPr id="75" name="Rectangle à coins arrondis 74"/>
          <p:cNvSpPr/>
          <p:nvPr/>
        </p:nvSpPr>
        <p:spPr>
          <a:xfrm>
            <a:off x="6491302" y="3571876"/>
            <a:ext cx="1509722"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Rajouter un autre </a:t>
            </a:r>
          </a:p>
        </p:txBody>
      </p:sp>
      <p:sp>
        <p:nvSpPr>
          <p:cNvPr id="76" name="Rectangle à coins arrondis 75"/>
          <p:cNvSpPr/>
          <p:nvPr/>
        </p:nvSpPr>
        <p:spPr>
          <a:xfrm>
            <a:off x="2714612" y="4010028"/>
            <a:ext cx="785818" cy="20479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200" dirty="0" smtClean="0">
                <a:solidFill>
                  <a:schemeClr val="tx1">
                    <a:lumMod val="75000"/>
                    <a:lumOff val="25000"/>
                  </a:schemeClr>
                </a:solidFill>
              </a:rPr>
              <a:t>Email1</a:t>
            </a:r>
            <a:endParaRPr lang="fr-FR" sz="1200" dirty="0">
              <a:solidFill>
                <a:schemeClr val="tx1">
                  <a:lumMod val="75000"/>
                  <a:lumOff val="25000"/>
                </a:schemeClr>
              </a:solidFill>
            </a:endParaRPr>
          </a:p>
        </p:txBody>
      </p:sp>
      <p:sp>
        <p:nvSpPr>
          <p:cNvPr id="79" name="Rectangle à coins arrondis 78"/>
          <p:cNvSpPr/>
          <p:nvPr/>
        </p:nvSpPr>
        <p:spPr>
          <a:xfrm>
            <a:off x="2714612" y="4286256"/>
            <a:ext cx="785818" cy="20479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200" dirty="0" smtClean="0">
                <a:solidFill>
                  <a:schemeClr val="tx1">
                    <a:lumMod val="75000"/>
                    <a:lumOff val="25000"/>
                  </a:schemeClr>
                </a:solidFill>
              </a:rPr>
              <a:t>Email1</a:t>
            </a:r>
            <a:endParaRPr lang="fr-FR" sz="1200" dirty="0">
              <a:solidFill>
                <a:schemeClr val="tx1">
                  <a:lumMod val="75000"/>
                  <a:lumOff val="25000"/>
                </a:schemeClr>
              </a:solidFill>
            </a:endParaRPr>
          </a:p>
        </p:txBody>
      </p:sp>
      <p:sp>
        <p:nvSpPr>
          <p:cNvPr id="80" name="Rectangle à coins arrondis 79"/>
          <p:cNvSpPr/>
          <p:nvPr/>
        </p:nvSpPr>
        <p:spPr>
          <a:xfrm>
            <a:off x="4500562" y="4000504"/>
            <a:ext cx="785818" cy="20479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200" dirty="0" smtClean="0">
                <a:solidFill>
                  <a:schemeClr val="tx1">
                    <a:lumMod val="75000"/>
                    <a:lumOff val="25000"/>
                  </a:schemeClr>
                </a:solidFill>
              </a:rPr>
              <a:t>Email1</a:t>
            </a:r>
            <a:endParaRPr lang="fr-FR" sz="1200" dirty="0">
              <a:solidFill>
                <a:schemeClr val="tx1">
                  <a:lumMod val="75000"/>
                  <a:lumOff val="25000"/>
                </a:schemeClr>
              </a:solidFill>
            </a:endParaRPr>
          </a:p>
        </p:txBody>
      </p:sp>
      <p:sp>
        <p:nvSpPr>
          <p:cNvPr id="81" name="Rectangle à coins arrondis 80"/>
          <p:cNvSpPr/>
          <p:nvPr/>
        </p:nvSpPr>
        <p:spPr>
          <a:xfrm>
            <a:off x="3571868" y="4000504"/>
            <a:ext cx="785818" cy="20479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200" dirty="0" smtClean="0">
                <a:solidFill>
                  <a:schemeClr val="tx1">
                    <a:lumMod val="75000"/>
                    <a:lumOff val="25000"/>
                  </a:schemeClr>
                </a:solidFill>
              </a:rPr>
              <a:t>Email1</a:t>
            </a:r>
            <a:endParaRPr lang="fr-FR" sz="1200" dirty="0">
              <a:solidFill>
                <a:schemeClr val="tx1">
                  <a:lumMod val="75000"/>
                  <a:lumOff val="25000"/>
                </a:schemeClr>
              </a:solidFill>
            </a:endParaRPr>
          </a:p>
        </p:txBody>
      </p:sp>
      <p:sp>
        <p:nvSpPr>
          <p:cNvPr id="82" name="Rectangle à coins arrondis 81"/>
          <p:cNvSpPr/>
          <p:nvPr/>
        </p:nvSpPr>
        <p:spPr>
          <a:xfrm>
            <a:off x="2714612" y="4714884"/>
            <a:ext cx="3929090" cy="928694"/>
          </a:xfrm>
          <a:prstGeom prst="round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lumMod val="75000"/>
                    <a:lumOff val="25000"/>
                  </a:schemeClr>
                </a:solidFill>
              </a:rPr>
              <a:t>(#nom d’utilisateur)  vous invite de faire partie de la liste de ses amis sur notre Site </a:t>
            </a:r>
            <a:r>
              <a:rPr lang="fr-FR" sz="1600" dirty="0" smtClean="0">
                <a:solidFill>
                  <a:schemeClr val="tx1">
                    <a:lumMod val="75000"/>
                    <a:lumOff val="25000"/>
                  </a:schemeClr>
                </a:solidFill>
                <a:hlinkClick r:id="rId21" action="ppaction://hlinksldjump"/>
              </a:rPr>
              <a:t>Look&amp;Note</a:t>
            </a:r>
            <a:r>
              <a:rPr lang="fr-FR" sz="1600" dirty="0" smtClean="0">
                <a:solidFill>
                  <a:schemeClr val="tx1">
                    <a:lumMod val="75000"/>
                    <a:lumOff val="25000"/>
                  </a:schemeClr>
                </a:solidFill>
              </a:rPr>
              <a:t>. </a:t>
            </a:r>
            <a:endParaRPr lang="fr-FR" sz="1600" dirty="0">
              <a:solidFill>
                <a:schemeClr val="tx1">
                  <a:lumMod val="75000"/>
                  <a:lumOff val="25000"/>
                </a:schemeClr>
              </a:solidFill>
            </a:endParaRPr>
          </a:p>
        </p:txBody>
      </p:sp>
      <p:sp>
        <p:nvSpPr>
          <p:cNvPr id="83" name="Rectangle à coins arrondis 82">
            <a:hlinkClick r:id="rId17" action="ppaction://hlinksldjump"/>
          </p:cNvPr>
          <p:cNvSpPr/>
          <p:nvPr/>
        </p:nvSpPr>
        <p:spPr>
          <a:xfrm>
            <a:off x="6572264" y="5786454"/>
            <a:ext cx="1509722"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Envoyer </a:t>
            </a:r>
          </a:p>
        </p:txBody>
      </p:sp>
      <p:pic>
        <p:nvPicPr>
          <p:cNvPr id="84" name="Picture 8"/>
          <p:cNvPicPr>
            <a:picLocks noChangeAspect="1" noChangeArrowheads="1"/>
          </p:cNvPicPr>
          <p:nvPr/>
        </p:nvPicPr>
        <p:blipFill>
          <a:blip r:embed="rId10"/>
          <a:srcRect/>
          <a:stretch>
            <a:fillRect/>
          </a:stretch>
        </p:blipFill>
        <p:spPr bwMode="auto">
          <a:xfrm>
            <a:off x="6715140" y="785794"/>
            <a:ext cx="285752" cy="304802"/>
          </a:xfrm>
          <a:prstGeom prst="rect">
            <a:avLst/>
          </a:prstGeom>
          <a:noFill/>
          <a:ln w="9525">
            <a:noFill/>
            <a:miter lim="800000"/>
            <a:headEnd/>
            <a:tailEnd/>
          </a:ln>
          <a:effectLst/>
        </p:spPr>
      </p:pic>
      <p:sp>
        <p:nvSpPr>
          <p:cNvPr id="85" name="Rectangle à coins arrondis 84"/>
          <p:cNvSpPr/>
          <p:nvPr/>
        </p:nvSpPr>
        <p:spPr>
          <a:xfrm>
            <a:off x="7072330" y="785794"/>
            <a:ext cx="2000232" cy="285751"/>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smtClean="0">
                <a:solidFill>
                  <a:schemeClr val="bg1">
                    <a:lumMod val="65000"/>
                  </a:schemeClr>
                </a:solidFill>
              </a:rPr>
              <a:t>chercher des publications, des amis …</a:t>
            </a:r>
            <a:endParaRPr lang="fr-FR" sz="900" dirty="0">
              <a:solidFill>
                <a:schemeClr val="bg1">
                  <a:lumMod val="65000"/>
                </a:schemeClr>
              </a:solidFill>
            </a:endParaRPr>
          </a:p>
        </p:txBody>
      </p:sp>
      <p:sp>
        <p:nvSpPr>
          <p:cNvPr id="86" name="ZoneTexte 85">
            <a:hlinkClick r:id="rId17" action="ppaction://hlinksldjump"/>
          </p:cNvPr>
          <p:cNvSpPr txBox="1"/>
          <p:nvPr/>
        </p:nvSpPr>
        <p:spPr>
          <a:xfrm>
            <a:off x="7939110" y="2143116"/>
            <a:ext cx="204790" cy="369332"/>
          </a:xfrm>
          <a:prstGeom prst="rect">
            <a:avLst/>
          </a:prstGeom>
          <a:noFill/>
        </p:spPr>
        <p:txBody>
          <a:bodyPr wrap="square" rtlCol="0">
            <a:spAutoFit/>
          </a:bodyPr>
          <a:lstStyle/>
          <a:p>
            <a:r>
              <a:rPr lang="fr-FR" dirty="0" smtClean="0">
                <a:solidFill>
                  <a:schemeClr val="tx1">
                    <a:lumMod val="75000"/>
                    <a:lumOff val="25000"/>
                  </a:schemeClr>
                </a:solidFill>
              </a:rPr>
              <a:t>X</a:t>
            </a:r>
            <a:endParaRPr lang="fr-FR" dirty="0">
              <a:solidFill>
                <a:schemeClr val="tx1">
                  <a:lumMod val="75000"/>
                  <a:lumOff val="25000"/>
                </a:schemeClr>
              </a:solidFill>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1357298"/>
          </a:xfrm>
          <a:prstGeom prst="rect">
            <a:avLst/>
          </a:prstGeom>
          <a:gradFill>
            <a:gsLst>
              <a:gs pos="0">
                <a:srgbClr val="ECDA52"/>
              </a:gs>
              <a:gs pos="80000">
                <a:schemeClr val="accent6">
                  <a:shade val="93000"/>
                  <a:satMod val="130000"/>
                </a:schemeClr>
              </a:gs>
              <a:gs pos="100000">
                <a:schemeClr val="accent6">
                  <a:shade val="94000"/>
                  <a:satMod val="135000"/>
                </a:schemeClr>
              </a:gs>
            </a:gsLst>
            <a:lin ang="16200000" scaled="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p:cNvSpPr txBox="1"/>
          <p:nvPr/>
        </p:nvSpPr>
        <p:spPr>
          <a:xfrm>
            <a:off x="571472" y="142852"/>
            <a:ext cx="2000264" cy="461665"/>
          </a:xfrm>
          <a:prstGeom prst="rect">
            <a:avLst/>
          </a:prstGeom>
          <a:noFill/>
        </p:spPr>
        <p:txBody>
          <a:bodyPr wrap="square" rtlCol="0">
            <a:spAutoFit/>
          </a:bodyPr>
          <a:lstStyle/>
          <a:p>
            <a:r>
              <a:rPr lang="fr-FR" sz="2400" b="1" dirty="0" smtClean="0">
                <a:solidFill>
                  <a:schemeClr val="bg1"/>
                </a:solidFill>
                <a:latin typeface="Arial" pitchFamily="34" charset="0"/>
                <a:cs typeface="Arial" pitchFamily="34" charset="0"/>
              </a:rPr>
              <a:t>Look&amp;Note</a:t>
            </a:r>
            <a:endParaRPr lang="fr-FR" sz="2400" b="1" dirty="0">
              <a:solidFill>
                <a:schemeClr val="bg1"/>
              </a:solidFill>
              <a:latin typeface="Arial" pitchFamily="34" charset="0"/>
              <a:cs typeface="Arial" pitchFamily="34" charset="0"/>
            </a:endParaRPr>
          </a:p>
        </p:txBody>
      </p:sp>
      <p:sp>
        <p:nvSpPr>
          <p:cNvPr id="6" name="ZoneTexte 5"/>
          <p:cNvSpPr txBox="1"/>
          <p:nvPr/>
        </p:nvSpPr>
        <p:spPr>
          <a:xfrm>
            <a:off x="6286480" y="103250"/>
            <a:ext cx="2857520" cy="307777"/>
          </a:xfrm>
          <a:prstGeom prst="rect">
            <a:avLst/>
          </a:prstGeom>
          <a:noFill/>
        </p:spPr>
        <p:txBody>
          <a:bodyPr wrap="square" rtlCol="0">
            <a:spAutoFit/>
          </a:bodyPr>
          <a:lstStyle/>
          <a:p>
            <a:r>
              <a:rPr lang="fr-FR" sz="1400" dirty="0" smtClean="0">
                <a:solidFill>
                  <a:schemeClr val="bg1"/>
                </a:solidFill>
              </a:rPr>
              <a:t>Bonjour Nom d’utilisateur</a:t>
            </a:r>
            <a:endParaRPr lang="fr-FR" sz="1400" dirty="0">
              <a:solidFill>
                <a:schemeClr val="bg1"/>
              </a:solidFill>
            </a:endParaRPr>
          </a:p>
        </p:txBody>
      </p:sp>
      <p:pic>
        <p:nvPicPr>
          <p:cNvPr id="7" name="Picture 2" descr="Khayreddine Bounabi"/>
          <p:cNvPicPr>
            <a:picLocks noChangeAspect="1" noChangeArrowheads="1"/>
          </p:cNvPicPr>
          <p:nvPr/>
        </p:nvPicPr>
        <p:blipFill>
          <a:blip r:embed="rId2"/>
          <a:srcRect/>
          <a:stretch>
            <a:fillRect/>
          </a:stretch>
        </p:blipFill>
        <p:spPr bwMode="auto">
          <a:xfrm>
            <a:off x="5572132" y="71414"/>
            <a:ext cx="500066" cy="500067"/>
          </a:xfrm>
          <a:prstGeom prst="rect">
            <a:avLst/>
          </a:prstGeom>
          <a:noFill/>
        </p:spPr>
      </p:pic>
      <p:sp>
        <p:nvSpPr>
          <p:cNvPr id="8" name="AutoShape 4" descr="data:image/jpeg;base64,/9j/4AAQSkZJRgABAQAAAQABAAD/2wCEAAkGBxISEBIQDxQQDxAUFBQUDw8PFA8QDxQPFBQWFhQUFRQYHCggGBolHBQUITEhJSksLi4uFx80OTMsNygtLisBCgoKDQ0OFA8QFCwcHBwsLCwsLCwsLCwsLCwsLCwsLCwsLCwsLCwsLCwsNzc4LCwsLCwsLDcsLCssLDcsKyssK//AABEIALUBFgMBIgACEQEDEQH/xAAcAAEAAQUBAQAAAAAAAAAAAAAABQECAwQGBwj/xABDEAABAwIDBgIIAwQHCQAAAAABAAIDBBEFEiEGEzFBUWFxgQcUIjJSYpGhI0JyM4Kx0SRDU2OSosEVJTREc4OjsuH/xAAXAQEBAQEAAAAAAAAAAAAAAAAAAQID/8QAHBEBAQEBAQADAQAAAAAAAAAAAAERAiESMVFB/9oADAMBAAIRAxEAPwD3FERAREQEREBERAREQEREBERAREQEREBERARFEYvj8cJ3bQZpyLthjtcD4nu4Mb3PldBLXUXXbQ00RLXSBzxxiiDpZf8AAwEhcxWVM01/WJCGH/l4C5kY7Ofo6T7DssLHNYMrGtY34WgNH2U1NTc21Tz+xp3n5p3siH0GZ32Wk/aKuPBlHH2zTy/ezFHOnVhkKmp63nbS4gODKF/Ymoi+9nLNFtrM39vRu7mlmjl+zwwqLBKrZNNdTh211JMQ3eGGQ8IqhphffoM2h8iVOgrzSop2vble1rm9HAELHRS1FKb0kpyc6acl8J7NJ1Z5fRXV16gigMB2oiqDunjcVFtYX8+7HcHDwU+qoiIgIiICIiAiIgIiICIiAiIgIiICIiAiIgIiICFFzG0+Luz+p07i2QtzVEwteGE8AP7x1iB0AJ5C4UxrHXOc6CldlLTaapsHNjPNjAdHSfZvO50UIwNYCGX1N3OcS573fE9x1ce5VCGsaI4xlY0WaB08eZ7rE3UrNrK8uJQMJWWOK6246dZVqMp1mbTLdZCsojVwaIpkNOt8RKoiVGg7DnWuBmHUarVkpVNsu03aSD2WY1FxaRrXd7WKo46vw5sjbOuCNWPbpIx3xMdyKmdmdqXskbR15Gd2lNVcGzae4/4ZP4qUlo4X8CWHodQoXGtnQ+JzXASMOpLeIINw4dCDrdE+neouM2J2geXGgq3XqY25oZTYb+nGgd+scCPNdkCjSqIioIiICIiAiIgIiICIiAiIgIiICIiAiIgjsfxQU1O+YjM4WbHGNC+ZxtGweLiAuKgjMbSXnPNI4yTyfFK7jb5RwA5ABSG0dXvq4Qg3jpGh7xy9alHsf4Y7n/uBR9Q+5UqViJuVuU8KxU8ak4Y1jBWGNbLWKrGLM1i0LA1ZGsV4asgagwhirkWUBXBqDDkVpjWzlTKitJ8awSNNrC6kXMWF8aqON2lw+TK2en0qqd29gPUjjGflcLjzXd7OYwyrpoqiP3ZG3tza4aOYe4cCPJRVRAoTYuo9XraqhOkb/wClUw6ZjlnaP3sp/eQj0VFijeiqsqIiAiIgIiICIiAiIgIiICIiAiIgKjnAAk6Aak9gqqE22qzDhtZK33m08pb+vIQ0fUhBxWBzGSJ9S7R9TI+c30OR5tED4RhgW2I1ZAzdxRstYNaGjpoLLYgN1mss9PGpGJiwQMW9G1FVa1ZWtVWtWRrUFAFeAqgK6yC2yuAVwCvAQY8qZVksmVBiLVjcxbBCxkINOaNcbtKdxWUFV0nELz/d1H4evbNkPku6e1cX6So7UUjz/V2kHjG5sg/9VR3EEmiqtGimu0HqAijaeVFVFpkREQEREBERAREQEREBERAREQFzXpHP+66r9Db+G8Zf7XXSqB28gMmGVrB7xp5cv6gwlv3AQcnNKTlbyA+62qRqiKCXOxjurRflrbXTxCm6QLDMScDVuxha8A0W5GFVXNasoCo0LI0IDQq2VwCusgtAV1lVVVRbZUsr7KlkFhCsIWRWkIrE4LkfSPFmw+dvMxvA8S23+q69wXJekGW0LIxqZJIYwP8AqzMZ/Ak+SCUw42YB0ARW0fBFl0dWiItsCIiAiIgIiICIiAioiBdLpZVQEREBRm01O+SiqY4nFkjoZBG9pIc2TKcpBHO9lt1NUGNc7TQcdAPMrmsQrJp/YY71drwHQzyCwJA3gaGh2uZodx5NPPgHjvoyx10r5IJTdwbnBJ9onN7ZN+erV6rQheJ4nkw7HCWPZJDna5zojdhjmAzgDW1nF2nYL2ygkBALTcEAgjoslTMAW5GFpwLdjCIytCyAK1qvAQAFfZUAVwVCyrZVsq2QWFUIWSypZBjsrCsxCwuKIsK4naSTe11PENQxz5ndMsTcjf8APK0j9J6LsaqbIwu58G/qPBcRhH4kk1T+V53UPH9jESHO/ekMhvzAapfpeZtT1HwRX0jdEWY6OpREXRgREQEREBFRVQFRVRARWucALnQDiToFym0O31JTAhrhO8cmEbsHu/8AldB1hK5nHduKWmu0O30g/LGRlB7u4BeYYnthX4iSynBER09m8cA8XcXLSfgdPC3e4hNvXDXdh2SIHw5oPWsL22gnpzM27MpyyA2OR1gT3IseSkoKqSYHIA0NJa90lwA4cRkBuT4kDxXz3gu3MNLUVZija+OYsfAHWEbZmOBsb8GEGQHs4KYp6nFcSdNGHGhhcYTKXB7C4FgYwkaF92tHmB3UV6PtLt1h9BfO/wBbqG8GNLXZT4+6zy1Xl9ZVYliRkjGemprCaIPzsYKdr35cvN1jKRfhlA6BdvgewlFR2ll/pEw/rZ7H2vlZwH8VMVldcgsaBa4u/m08W26aD6LN7xuc/rxnajYf1eETNc58jmiQjQXBaN4wAcC0rrPRTtEZIW083vNFo3E+80cPPl5d1NTQAtDXXeBctDtQCb8PI2XHVWCy0s4lo2Ocxzi4NaL7qUa5uzDqDfQaLM71bxHt1FlPE26KRZD0IK57CatsrGuYQbgH2TceXZTELltxbuQhXBWRvPVZLoCuCoFUKi8K6yo0K5UUshQlYpHoVSV6xNbdXtjuofaDF2xsytuSTlAZYve/lGwdeZPAAEnQIiI2rrnSubTQuLXPzAPbbNHENJJ9elw1vzOb0KrTQNY1rGANa0BrWjgGgWAWvQUhbmkksZn23hFy1oHuxsv+RtzbqSTxKkYGXXO3XTmY3KVmiLapo9EVVMIqXRbYVVLqllUBARVVEFUWOaVrWlzyGtHFziAAPFcRtL6TKanBEVpnfEfZiB/i7yQdy94AJJAA4kmwHmuN2j9I1LTAiMid46HLGD+rn5LzSrx7EcUPsZmw/G+8cAHyt/MsL8Oo6Qb2sk9YlGtne4D2amDZxLanEcSJbCHCK/HWOADw4vWsMHpacb2vl9YkGuU+zGOwaOK5/HPSG5w3dK0RtGgNrfQBcXVVcszi6Rznk9SbKjucb9IVgY6Roa3gDawA7BcRW18s7ryOc89zorYqXqt+mw9ziA0E35AaqWjRp6br5W5d17ts3tF6zCyXLaYx7qrabhpc3Rrged+I6XIXC4Vsc91jL+GOnF/05LuMJw5kLMkQsL3JOpJ6lcuunTmVMNlPFxLnc3HU+XRXBpKvpKUnipano1j461qJZQE8Vl/2f2U8ylWQ0y38WdcGKSahfvKcOfTk3kgbq+I83Rj8zfk5cl2GDYzFOwOa5pvwIOh/kVfLTKCrsCGYywOMEx1Lmi8bzy3jPzeIse61Kxef7HasWVrlwlLtHUU2lWwiMcZmXlgt1JHtM8x5rpsP2hglaHNILTwe0hzPqOC0ymMyqCsUM8bhdr2kdbrMGjqPqEGQPQuVt2jiR9QsM1dEz3nC/QXc7yA1KozalUdZou42CiK7aFrCGkZCfd3l944fLE27z9Aoiqr5pT7N4W/HIGumt8kerWctXZj8oU0k1J4zjgbZjAXPcPYjbYPeOpJ0Yz5j5XOihKenObeykOlIsMt8kbOORgP3dxcRryAy09O1l8t7uN3ucS57ndXOOrj4rZjYsXq10nOKMYt+mhVsECkIYkkLV8TFVZmNRbZZ7KqIqgiwVlZHE0vle2No4ueQAvOtp/SxDFdlKN47gJH3Db/KzifOyD0apqWRtL5HNjYOLnkNH1K4Hab0p08ALaf8V/J7tGX7Di77LzmpqsRxF2eVzoovjl0AHys5LC80FFd0h9Zn+J/ta9hwCYNyrxPEcSdmcXRxcny+wwD5WLBJTYfRfiVL/Wp/nIIB+Vi5fG9u5pfZi/DZ26LlJJHyG7iXHqdVR2mO+kSWS7KcbpnAHS9uw5LjZ55JXZnkvPUq+Klv3UtQYU+QgMaXHoApaImGlvxUrRYW55DWNLjyABJXX4VseBYzH9xvHzcuroqJkYyxtDR2Gp8TzXO9tTlyWE7HHQzHKPhbq7zPAfddZQYdHELRtDep4uPiVIQ0pKlKXDOqx7W8kRkNMTyUvRYeealaXDbKVp6MBanKXppUtEpGKmW1HCswYt4zrXbCqmJbICZVcTWhJAtSWmUwWLE+JTF1ASU6hqvAKdzs+7DJP7WIuhk83MIJ8118tOtSSmWcVyL8IlDrx1Mze0rIJh9XND/8yubT1YN9/C7xhkB+0q6R9MsLqYptMiLibUfmki/dhdfyL5CPsswieRZ8szx8ILYW/wDha248VubgqopyptPjGpT07GX3bWsv72UAEnqTz81na1bLKYrZipVMqtSKFbsNOtiOBbLI1uRNYo4lssYrmsV4C1jIAiuARVGvX18cDDJM9sbBzcbeQ6lea7U+lyOO7KRuZ3ASSC/+Fg/1VPTVSve+i/E3UTt7G5x4B9mub5kNf9F5zJX0NEPw276X+0fYm/ZBtVEmIV7t7UPdFGfzynW3yt5LFJU0FEL/APETfG+x17LlMZ2tmmJAOVvIfyCgTmcbm5PUqjpca21nmu1hyM7aaLmnOc83JLj1KzRUvmpjDcEklNmNJ6nkPErNoh4qXrqpbDcHfIbMaXeHLxPJdhheybGWMpzn4W3DfrxK6anpg0BrAGjkALBYvf43OXMYXsi0WMxufgb/AKn+S6ilpGsGWNoaOjQAt6noiVL0mFdlj2teREU9ISpekwvqpmmw4BSUNKtTlL0jaXDQOSk4aQBbccK2GRrcjNrBHAthrFeGq4BXGVAFWyqioIiIKWVCFciDE5ixuiWxZLKYutN0CxmnW/ZUyphrQ9WQU638qZUw1piBZWxLPlVQEw1jDFeGq6yqqigCqiICIiDmvSHs969h80Df2wG8p3cLTs1ZryvqPBxXyTNC/O4SBwcCQ4O4hwNiD5r7bXmG3fosZVVDqqnc2F8hvOwj2XO09sW4E216oPniGlPmpnDMBll91unxHRv1XpJ2DZTH2hvT1Is2/h/NbkdEeAFh0AsFzvVbnLmMM2WjZYyfiO6cG/8A1dDBT2GVoAA4ACwUpT4USpmjwgDksZa15EHTYeTyUzR4V2U3T0AHJb8VMtTlLUbTYeByUjDTWW2yFZmxrcjOsEcK2GRrI1ivAVRaGq4BVsqqoIiICIiAiIgIiICIiAiIgWSyIgIiICIiAiIgIiICteiIIquo2u4hRwwxg5KqLOKzRUjQtqOEIiKztjCzsYiIjIGq+yoiqLgqoioIiIKIiKAgREVVERVBERAREQEREBERAREQEREBERAREQ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9" name="AutoShape 6" descr="data:image/jpeg;base64,/9j/4AAQSkZJRgABAQAAAQABAAD/2wCEAAkGBxISEBIQDxQQDxAUFBQUDw8PFA8QDxQPFBQWFhQUFRQYHCggGBolHBQUITEhJSksLi4uFx80OTMsNygtLisBCgoKDQ0OFA8QFCwcHBwsLCwsLCwsLCwsLCwsLCwsLCwsLCwsLCwsLCwsNzc4LCwsLCwsLDcsLCssLDcsKyssK//AABEIALUBFgMBIgACEQEDEQH/xAAcAAEAAQUBAQAAAAAAAAAAAAAABQECAwQGBwj/xABDEAABAwIDBgIIAwQHCQAAAAABAAIDBBEFEiEGEzFBUWFxgQcUIjJSYpGhI0JyM4Kx0SRDU2OSosEVJTREc4OjsuH/xAAXAQEBAQEAAAAAAAAAAAAAAAAAAQID/8QAHBEBAQEBAQADAQAAAAAAAAAAAAERAiESMVFB/9oADAMBAAIRAxEAPwD3FERAREQEREBERAREQEREBERAREQEREBERARFEYvj8cJ3bQZpyLthjtcD4nu4Mb3PldBLXUXXbQ00RLXSBzxxiiDpZf8AAwEhcxWVM01/WJCGH/l4C5kY7Ofo6T7DssLHNYMrGtY34WgNH2U1NTc21Tz+xp3n5p3siH0GZ32Wk/aKuPBlHH2zTy/ezFHOnVhkKmp63nbS4gODKF/Ymoi+9nLNFtrM39vRu7mlmjl+zwwqLBKrZNNdTh211JMQ3eGGQ8IqhphffoM2h8iVOgrzSop2vble1rm9HAELHRS1FKb0kpyc6acl8J7NJ1Z5fRXV16gigMB2oiqDunjcVFtYX8+7HcHDwU+qoiIgIiICIiAiIgIiICIiAiIgIiICIiAiIgIiICFFzG0+Luz+p07i2QtzVEwteGE8AP7x1iB0AJ5C4UxrHXOc6CldlLTaapsHNjPNjAdHSfZvO50UIwNYCGX1N3OcS573fE9x1ce5VCGsaI4xlY0WaB08eZ7rE3UrNrK8uJQMJWWOK6246dZVqMp1mbTLdZCsojVwaIpkNOt8RKoiVGg7DnWuBmHUarVkpVNsu03aSD2WY1FxaRrXd7WKo46vw5sjbOuCNWPbpIx3xMdyKmdmdqXskbR15Gd2lNVcGzae4/4ZP4qUlo4X8CWHodQoXGtnQ+JzXASMOpLeIINw4dCDrdE+neouM2J2geXGgq3XqY25oZTYb+nGgd+scCPNdkCjSqIioIiICIiAiIgIiICIiAiIgIiICIiAiIgjsfxQU1O+YjM4WbHGNC+ZxtGweLiAuKgjMbSXnPNI4yTyfFK7jb5RwA5ABSG0dXvq4Qg3jpGh7xy9alHsf4Y7n/uBR9Q+5UqViJuVuU8KxU8ak4Y1jBWGNbLWKrGLM1i0LA1ZGsV4asgagwhirkWUBXBqDDkVpjWzlTKitJ8awSNNrC6kXMWF8aqON2lw+TK2en0qqd29gPUjjGflcLjzXd7OYwyrpoqiP3ZG3tza4aOYe4cCPJRVRAoTYuo9XraqhOkb/wClUw6ZjlnaP3sp/eQj0VFijeiqsqIiAiIgIiICIiAiIgIiICIiAiIgKjnAAk6Aak9gqqE22qzDhtZK33m08pb+vIQ0fUhBxWBzGSJ9S7R9TI+c30OR5tED4RhgW2I1ZAzdxRstYNaGjpoLLYgN1mss9PGpGJiwQMW9G1FVa1ZWtVWtWRrUFAFeAqgK6yC2yuAVwCvAQY8qZVksmVBiLVjcxbBCxkINOaNcbtKdxWUFV0nELz/d1H4evbNkPku6e1cX6So7UUjz/V2kHjG5sg/9VR3EEmiqtGimu0HqAijaeVFVFpkREQEREBERAREQEREBERAREQFzXpHP+66r9Db+G8Zf7XXSqB28gMmGVrB7xp5cv6gwlv3AQcnNKTlbyA+62qRqiKCXOxjurRflrbXTxCm6QLDMScDVuxha8A0W5GFVXNasoCo0LI0IDQq2VwCusgtAV1lVVVRbZUsr7KlkFhCsIWRWkIrE4LkfSPFmw+dvMxvA8S23+q69wXJekGW0LIxqZJIYwP8AqzMZ/Ak+SCUw42YB0ARW0fBFl0dWiItsCIiAiIgIiICIiAioiBdLpZVQEREBRm01O+SiqY4nFkjoZBG9pIc2TKcpBHO9lt1NUGNc7TQcdAPMrmsQrJp/YY71drwHQzyCwJA3gaGh2uZodx5NPPgHjvoyx10r5IJTdwbnBJ9onN7ZN+erV6rQheJ4nkw7HCWPZJDna5zojdhjmAzgDW1nF2nYL2ygkBALTcEAgjoslTMAW5GFpwLdjCIytCyAK1qvAQAFfZUAVwVCyrZVsq2QWFUIWSypZBjsrCsxCwuKIsK4naSTe11PENQxz5ndMsTcjf8APK0j9J6LsaqbIwu58G/qPBcRhH4kk1T+V53UPH9jESHO/ekMhvzAapfpeZtT1HwRX0jdEWY6OpREXRgREQEREBFRVQFRVRARWucALnQDiToFym0O31JTAhrhO8cmEbsHu/8AldB1hK5nHduKWmu0O30g/LGRlB7u4BeYYnthX4iSynBER09m8cA8XcXLSfgdPC3e4hNvXDXdh2SIHw5oPWsL22gnpzM27MpyyA2OR1gT3IseSkoKqSYHIA0NJa90lwA4cRkBuT4kDxXz3gu3MNLUVZija+OYsfAHWEbZmOBsb8GEGQHs4KYp6nFcSdNGHGhhcYTKXB7C4FgYwkaF92tHmB3UV6PtLt1h9BfO/wBbqG8GNLXZT4+6zy1Xl9ZVYliRkjGemprCaIPzsYKdr35cvN1jKRfhlA6BdvgewlFR2ll/pEw/rZ7H2vlZwH8VMVldcgsaBa4u/m08W26aD6LN7xuc/rxnajYf1eETNc58jmiQjQXBaN4wAcC0rrPRTtEZIW083vNFo3E+80cPPl5d1NTQAtDXXeBctDtQCb8PI2XHVWCy0s4lo2Ocxzi4NaL7qUa5uzDqDfQaLM71bxHt1FlPE26KRZD0IK57CatsrGuYQbgH2TceXZTELltxbuQhXBWRvPVZLoCuCoFUKi8K6yo0K5UUshQlYpHoVSV6xNbdXtjuofaDF2xsytuSTlAZYve/lGwdeZPAAEnQIiI2rrnSubTQuLXPzAPbbNHENJJ9elw1vzOb0KrTQNY1rGANa0BrWjgGgWAWvQUhbmkksZn23hFy1oHuxsv+RtzbqSTxKkYGXXO3XTmY3KVmiLapo9EVVMIqXRbYVVLqllUBARVVEFUWOaVrWlzyGtHFziAAPFcRtL6TKanBEVpnfEfZiB/i7yQdy94AJJAA4kmwHmuN2j9I1LTAiMid46HLGD+rn5LzSrx7EcUPsZmw/G+8cAHyt/MsL8Oo6Qb2sk9YlGtne4D2amDZxLanEcSJbCHCK/HWOADw4vWsMHpacb2vl9YkGuU+zGOwaOK5/HPSG5w3dK0RtGgNrfQBcXVVcszi6Rznk9SbKjucb9IVgY6Roa3gDawA7BcRW18s7ryOc89zorYqXqt+mw9ziA0E35AaqWjRp6br5W5d17ts3tF6zCyXLaYx7qrabhpc3Rrged+I6XIXC4Vsc91jL+GOnF/05LuMJw5kLMkQsL3JOpJ6lcuunTmVMNlPFxLnc3HU+XRXBpKvpKUnipano1j461qJZQE8Vl/2f2U8ylWQ0y38WdcGKSahfvKcOfTk3kgbq+I83Rj8zfk5cl2GDYzFOwOa5pvwIOh/kVfLTKCrsCGYywOMEx1Lmi8bzy3jPzeIse61Kxef7HasWVrlwlLtHUU2lWwiMcZmXlgt1JHtM8x5rpsP2hglaHNILTwe0hzPqOC0ymMyqCsUM8bhdr2kdbrMGjqPqEGQPQuVt2jiR9QsM1dEz3nC/QXc7yA1KozalUdZou42CiK7aFrCGkZCfd3l944fLE27z9Aoiqr5pT7N4W/HIGumt8kerWctXZj8oU0k1J4zjgbZjAXPcPYjbYPeOpJ0Yz5j5XOihKenObeykOlIsMt8kbOORgP3dxcRryAy09O1l8t7uN3ucS57ndXOOrj4rZjYsXq10nOKMYt+mhVsECkIYkkLV8TFVZmNRbZZ7KqIqgiwVlZHE0vle2No4ueQAvOtp/SxDFdlKN47gJH3Db/KzifOyD0apqWRtL5HNjYOLnkNH1K4Hab0p08ALaf8V/J7tGX7Di77LzmpqsRxF2eVzoovjl0AHys5LC80FFd0h9Zn+J/ta9hwCYNyrxPEcSdmcXRxcny+wwD5WLBJTYfRfiVL/Wp/nIIB+Vi5fG9u5pfZi/DZ26LlJJHyG7iXHqdVR2mO+kSWS7KcbpnAHS9uw5LjZ55JXZnkvPUq+Klv3UtQYU+QgMaXHoApaImGlvxUrRYW55DWNLjyABJXX4VseBYzH9xvHzcuroqJkYyxtDR2Gp8TzXO9tTlyWE7HHQzHKPhbq7zPAfddZQYdHELRtDep4uPiVIQ0pKlKXDOqx7W8kRkNMTyUvRYeealaXDbKVp6MBanKXppUtEpGKmW1HCswYt4zrXbCqmJbICZVcTWhJAtSWmUwWLE+JTF1ASU6hqvAKdzs+7DJP7WIuhk83MIJ8118tOtSSmWcVyL8IlDrx1Mze0rIJh9XND/8yubT1YN9/C7xhkB+0q6R9MsLqYptMiLibUfmki/dhdfyL5CPsswieRZ8szx8ILYW/wDha248VubgqopyptPjGpT07GX3bWsv72UAEnqTz81na1bLKYrZipVMqtSKFbsNOtiOBbLI1uRNYo4lssYrmsV4C1jIAiuARVGvX18cDDJM9sbBzcbeQ6lea7U+lyOO7KRuZ3ASSC/+Fg/1VPTVSve+i/E3UTt7G5x4B9mub5kNf9F5zJX0NEPw276X+0fYm/ZBtVEmIV7t7UPdFGfzynW3yt5LFJU0FEL/APETfG+x17LlMZ2tmmJAOVvIfyCgTmcbm5PUqjpca21nmu1hyM7aaLmnOc83JLj1KzRUvmpjDcEklNmNJ6nkPErNoh4qXrqpbDcHfIbMaXeHLxPJdhheybGWMpzn4W3DfrxK6anpg0BrAGjkALBYvf43OXMYXsi0WMxufgb/AKn+S6ilpGsGWNoaOjQAt6noiVL0mFdlj2teREU9ISpekwvqpmmw4BSUNKtTlL0jaXDQOSk4aQBbccK2GRrcjNrBHAthrFeGq4BXGVAFWyqioIiIKWVCFciDE5ixuiWxZLKYutN0CxmnW/ZUyphrQ9WQU638qZUw1piBZWxLPlVQEw1jDFeGq6yqqigCqiICIiDmvSHs969h80Df2wG8p3cLTs1ZryvqPBxXyTNC/O4SBwcCQ4O4hwNiD5r7bXmG3fosZVVDqqnc2F8hvOwj2XO09sW4E216oPniGlPmpnDMBll91unxHRv1XpJ2DZTH2hvT1Is2/h/NbkdEeAFh0AsFzvVbnLmMM2WjZYyfiO6cG/8A1dDBT2GVoAA4ACwUpT4USpmjwgDksZa15EHTYeTyUzR4V2U3T0AHJb8VMtTlLUbTYeByUjDTWW2yFZmxrcjOsEcK2GRrI1ivAVRaGq4BVsqqoIiICIiAiIgIiICIiAiIgWSyIgIiICIiAiIgIiICteiIIquo2u4hRwwxg5KqLOKzRUjQtqOEIiKztjCzsYiIjIGq+yoiqLgqoioIiIKIiKAgREVVERVBERAREQEREBERAREQEREBERAREQ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 name="ZoneTexte 9"/>
          <p:cNvSpPr txBox="1"/>
          <p:nvPr/>
        </p:nvSpPr>
        <p:spPr>
          <a:xfrm>
            <a:off x="7572396" y="1039639"/>
            <a:ext cx="1285884" cy="246221"/>
          </a:xfrm>
          <a:prstGeom prst="rect">
            <a:avLst/>
          </a:prstGeom>
          <a:noFill/>
        </p:spPr>
        <p:txBody>
          <a:bodyPr wrap="square" rtlCol="0">
            <a:spAutoFit/>
          </a:bodyPr>
          <a:lstStyle/>
          <a:p>
            <a:r>
              <a:rPr lang="fr-FR" sz="1000" dirty="0" smtClean="0">
                <a:solidFill>
                  <a:schemeClr val="tx1">
                    <a:lumMod val="50000"/>
                    <a:lumOff val="50000"/>
                  </a:schemeClr>
                </a:solidFill>
              </a:rPr>
              <a:t>Recherche avancé</a:t>
            </a:r>
            <a:endParaRPr lang="fr-FR" sz="1000" dirty="0">
              <a:solidFill>
                <a:schemeClr val="tx1">
                  <a:lumMod val="50000"/>
                  <a:lumOff val="50000"/>
                </a:schemeClr>
              </a:solidFill>
            </a:endParaRPr>
          </a:p>
        </p:txBody>
      </p:sp>
      <p:sp>
        <p:nvSpPr>
          <p:cNvPr id="13" name="Rectangle à coins arrondis 12">
            <a:hlinkClick r:id="rId3" action="ppaction://hlinksldjump"/>
          </p:cNvPr>
          <p:cNvSpPr/>
          <p:nvPr/>
        </p:nvSpPr>
        <p:spPr>
          <a:xfrm>
            <a:off x="1928794"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Publier</a:t>
            </a:r>
            <a:endParaRPr lang="fr-FR" sz="1200" dirty="0"/>
          </a:p>
        </p:txBody>
      </p:sp>
      <p:sp>
        <p:nvSpPr>
          <p:cNvPr id="15" name="Rectangle à coins arrondis 14">
            <a:hlinkClick r:id="rId4" action="ppaction://hlinksldjump"/>
          </p:cNvPr>
          <p:cNvSpPr/>
          <p:nvPr/>
        </p:nvSpPr>
        <p:spPr>
          <a:xfrm>
            <a:off x="3071834" y="714356"/>
            <a:ext cx="1142976" cy="428628"/>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Mon profil</a:t>
            </a:r>
            <a:endParaRPr lang="fr-FR" sz="1200" dirty="0"/>
          </a:p>
        </p:txBody>
      </p:sp>
      <p:pic>
        <p:nvPicPr>
          <p:cNvPr id="17" name="Picture 7"/>
          <p:cNvPicPr>
            <a:picLocks noChangeAspect="1" noChangeArrowheads="1"/>
          </p:cNvPicPr>
          <p:nvPr/>
        </p:nvPicPr>
        <p:blipFill>
          <a:blip r:embed="rId5" cstate="print"/>
          <a:srcRect l="36786" t="20508" r="28075" b="17968"/>
          <a:stretch>
            <a:fillRect/>
          </a:stretch>
        </p:blipFill>
        <p:spPr bwMode="auto">
          <a:xfrm>
            <a:off x="2000232" y="857232"/>
            <a:ext cx="266482" cy="262320"/>
          </a:xfrm>
          <a:prstGeom prst="rect">
            <a:avLst/>
          </a:prstGeom>
          <a:noFill/>
          <a:ln w="9525">
            <a:noFill/>
            <a:miter lim="800000"/>
            <a:headEnd/>
            <a:tailEnd/>
          </a:ln>
          <a:effectLst/>
        </p:spPr>
      </p:pic>
      <p:sp>
        <p:nvSpPr>
          <p:cNvPr id="18" name="ZoneTexte 17"/>
          <p:cNvSpPr txBox="1"/>
          <p:nvPr/>
        </p:nvSpPr>
        <p:spPr>
          <a:xfrm>
            <a:off x="6286512" y="317564"/>
            <a:ext cx="1285884" cy="338554"/>
          </a:xfrm>
          <a:prstGeom prst="rect">
            <a:avLst/>
          </a:prstGeom>
          <a:noFill/>
        </p:spPr>
        <p:txBody>
          <a:bodyPr wrap="square" rtlCol="0">
            <a:spAutoFit/>
          </a:bodyPr>
          <a:lstStyle/>
          <a:p>
            <a:r>
              <a:rPr lang="fr-FR" sz="1600" b="1" dirty="0" smtClean="0">
                <a:solidFill>
                  <a:schemeClr val="bg1">
                    <a:lumMod val="95000"/>
                  </a:schemeClr>
                </a:solidFill>
              </a:rPr>
              <a:t>X</a:t>
            </a:r>
            <a:r>
              <a:rPr lang="fr-FR" sz="1050" dirty="0" smtClean="0">
                <a:solidFill>
                  <a:schemeClr val="bg1">
                    <a:lumMod val="95000"/>
                  </a:schemeClr>
                </a:solidFill>
              </a:rPr>
              <a:t>        Déconnexion</a:t>
            </a:r>
            <a:endParaRPr lang="fr-FR" sz="1050" dirty="0">
              <a:solidFill>
                <a:schemeClr val="bg1">
                  <a:lumMod val="95000"/>
                </a:schemeClr>
              </a:solidFill>
            </a:endParaRPr>
          </a:p>
        </p:txBody>
      </p:sp>
      <p:sp>
        <p:nvSpPr>
          <p:cNvPr id="19" name="Rectangle à coins arrondis 18">
            <a:hlinkClick r:id="rId6" action="ppaction://hlinksldjump"/>
          </p:cNvPr>
          <p:cNvSpPr/>
          <p:nvPr/>
        </p:nvSpPr>
        <p:spPr>
          <a:xfrm>
            <a:off x="785786"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Accueil</a:t>
            </a:r>
          </a:p>
        </p:txBody>
      </p:sp>
      <p:pic>
        <p:nvPicPr>
          <p:cNvPr id="20" name="Picture 8" descr="http://www.icone-png.com/png/54/53529.png"/>
          <p:cNvPicPr>
            <a:picLocks noChangeAspect="1" noChangeArrowheads="1"/>
          </p:cNvPicPr>
          <p:nvPr/>
        </p:nvPicPr>
        <p:blipFill>
          <a:blip r:embed="rId7" cstate="print"/>
          <a:srcRect/>
          <a:stretch>
            <a:fillRect/>
          </a:stretch>
        </p:blipFill>
        <p:spPr bwMode="auto">
          <a:xfrm>
            <a:off x="928662" y="857232"/>
            <a:ext cx="285752" cy="285752"/>
          </a:xfrm>
          <a:prstGeom prst="rect">
            <a:avLst/>
          </a:prstGeom>
          <a:noFill/>
        </p:spPr>
      </p:pic>
      <p:sp>
        <p:nvSpPr>
          <p:cNvPr id="22" name="Rectangle 21"/>
          <p:cNvSpPr/>
          <p:nvPr/>
        </p:nvSpPr>
        <p:spPr>
          <a:xfrm>
            <a:off x="2000232" y="2357430"/>
            <a:ext cx="1184940" cy="276999"/>
          </a:xfrm>
          <a:prstGeom prst="rect">
            <a:avLst/>
          </a:prstGeom>
        </p:spPr>
        <p:txBody>
          <a:bodyPr wrap="none">
            <a:spAutoFit/>
          </a:bodyPr>
          <a:lstStyle/>
          <a:p>
            <a:r>
              <a:rPr lang="fr-FR" sz="1200" b="1" dirty="0" smtClean="0">
                <a:solidFill>
                  <a:schemeClr val="tx1">
                    <a:lumMod val="50000"/>
                    <a:lumOff val="50000"/>
                  </a:schemeClr>
                </a:solidFill>
              </a:rPr>
              <a:t>Mes amis :       3</a:t>
            </a:r>
            <a:endParaRPr lang="fr-FR" sz="1200" b="1" dirty="0">
              <a:solidFill>
                <a:schemeClr val="tx1">
                  <a:lumMod val="50000"/>
                  <a:lumOff val="50000"/>
                </a:schemeClr>
              </a:solidFill>
            </a:endParaRPr>
          </a:p>
        </p:txBody>
      </p:sp>
      <p:pic>
        <p:nvPicPr>
          <p:cNvPr id="23" name="Picture 11" descr="https://scontent-a-cdg.xx.fbcdn.net/hphotos-xaf1/v/t1.0-9/1491666_772849956064257_585837322_n.jpg?oh=9cf3652e599eff32cf32caee8eac0f35&amp;oe=5555E6CC"/>
          <p:cNvPicPr>
            <a:picLocks noChangeAspect="1" noChangeArrowheads="1"/>
          </p:cNvPicPr>
          <p:nvPr/>
        </p:nvPicPr>
        <p:blipFill>
          <a:blip r:embed="rId8" cstate="print"/>
          <a:srcRect l="32641" t="33164" r="32819" b="44917"/>
          <a:stretch>
            <a:fillRect/>
          </a:stretch>
        </p:blipFill>
        <p:spPr bwMode="auto">
          <a:xfrm>
            <a:off x="2071669" y="2714619"/>
            <a:ext cx="1266400" cy="1071571"/>
          </a:xfrm>
          <a:prstGeom prst="rect">
            <a:avLst/>
          </a:prstGeom>
          <a:noFill/>
        </p:spPr>
      </p:pic>
      <p:sp>
        <p:nvSpPr>
          <p:cNvPr id="24" name="Rectangle 23"/>
          <p:cNvSpPr/>
          <p:nvPr/>
        </p:nvSpPr>
        <p:spPr>
          <a:xfrm>
            <a:off x="2071670" y="3786190"/>
            <a:ext cx="800219" cy="400110"/>
          </a:xfrm>
          <a:prstGeom prst="rect">
            <a:avLst/>
          </a:prstGeom>
          <a:noFill/>
        </p:spPr>
        <p:txBody>
          <a:bodyPr wrap="none">
            <a:spAutoFit/>
          </a:bodyPr>
          <a:lstStyle/>
          <a:p>
            <a:r>
              <a:rPr lang="fr-FR" sz="1000" dirty="0" smtClean="0">
                <a:solidFill>
                  <a:schemeClr val="tx1">
                    <a:lumMod val="65000"/>
                    <a:lumOff val="35000"/>
                  </a:schemeClr>
                </a:solidFill>
              </a:rPr>
              <a:t>Ferhat </a:t>
            </a:r>
          </a:p>
          <a:p>
            <a:r>
              <a:rPr lang="fr-FR" sz="1000" dirty="0" smtClean="0">
                <a:solidFill>
                  <a:schemeClr val="tx1">
                    <a:lumMod val="65000"/>
                    <a:lumOff val="35000"/>
                  </a:schemeClr>
                </a:solidFill>
              </a:rPr>
              <a:t>BENAMARA</a:t>
            </a:r>
            <a:endParaRPr lang="fr-FR" sz="1000" dirty="0">
              <a:solidFill>
                <a:schemeClr val="tx1">
                  <a:lumMod val="65000"/>
                  <a:lumOff val="35000"/>
                </a:schemeClr>
              </a:solidFill>
            </a:endParaRPr>
          </a:p>
        </p:txBody>
      </p:sp>
      <p:cxnSp>
        <p:nvCxnSpPr>
          <p:cNvPr id="25" name="Connecteur droit 24"/>
          <p:cNvCxnSpPr/>
          <p:nvPr/>
        </p:nvCxnSpPr>
        <p:spPr>
          <a:xfrm>
            <a:off x="1928794" y="4286256"/>
            <a:ext cx="5572164"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50" name="AutoShape 2" descr="data:image/jpeg;base64,/9j/4AAQSkZJRgABAQAAAQABAAD/2wCEAAkGBxQSEhUSEhAUFRQUFBUUFRQPFBQUFBQQFBQWFhQUFBQYHCggGBolGxUUITEhJSkrLi4uFx8zODMsNygtLisBCgoKDg0OGxAQGiwfHCQsLCwsLCwsLCwsLCwsLCwsLCwsLCwsLCwsLCwsLCwsLCwsLCwsLCwsLCwsLDcsNyssOP/AABEIALsBDgMBIgACEQEDEQH/xAAcAAABBQEBAQAAAAAAAAAAAAADAQIEBQYHAAj/xAA/EAABAwICBwUGBQQABgMAAAABAAIDBBEhMQUSQVFhcYEGByKRoRMycrHB0RQjQlLwYoLh8VOSorLS4hUkM//EABkBAAMBAQEAAAAAAAAAAAAAAAABAgQDBf/EACIRAQEAAgMAAgIDAQAAAAAAAAABAhEDITESQTJREyJhBP/aAAwDAQACEQMRAD8A3XaqEy00jQMQNYf24rj8k5GC78YgbgjA4dFw3tRQmnnkZb3XG3w5j0WHdy7b8Mp4izVrmtFhhayrP/kwXeMHoDZWIka4DEYjBDdTjcPROf6vV+jKGa7iW5K5ZU4KuEgAQ5JtylUTKiqUX2yiSSIkGKej2so5LDioVY+xFz72F87KS1VemJbNJ3DDmj26TbrtZ0zmtaS5wAtcuNxYDmFldOaZ9u7VZhG03+I71UTVT34Oe4jcTh5Jsa0YcUx7rJyc9ymoksx819E9z1OW6NiJze57v7dchvoAvnhgwC+o+xNMI6GmYNkEfmWgn1K6OK8Xl5KmDSvJSuc9uu8dlOXQUpD5hg5+bIztAP6nfJMtNjpvT0FK3WmkDc7Nzc624ZlYLSvenfCngHxSu+TQFy7SGkpJXF8kjnuOZebqLE65x9MDmotq5I6XB3oSN99msdwyOO/9KrtId5tRIcAGN/a0keZGPqsTUC3u896jiS/8w/wjsNxSd4dWw3D2OH7Xtw5XFitz2Z7yYJi2OcewkOAJN4nHg/Z1XD+I6hEEnI8NhR2Oq+qmOunLivd929dTlsFQ8ugODXOxdCdxO1ny5ZdoY4EXBuDkRuTl2VmnnBAmh2qSkITslmqQEUuxEzQ5WWN08Siyx54X5av4x0l6R6qlDrJzoMLJfbYpzpguUvVvm1/K+Bmnwtde/CiyOXXTiV2w1crCuVQY5d6wneXooyatQ0ZeF9t2w/Rb7UCbNTNe0scLtcLEbwV3nDjMdRznJZduEPgisA4W45KKaCO2sZjyuFotOaIEcr4jkCbcRs9FTSaGZnj5rhMtdVvl3FRIy+DZHW4okUJaMXX5qX+B1dqZJYJXIaA1VJgCjAp7pg0cUhtKmm2Kh7QS2ZbeVZRG+Kpe0jvdVcc/s58t/pVIFIjao4CMxy1sETIhcXX1B2LeDRU5Bv8Aks9GhfMUNtVfQvdRXCTR0WOMZdGf7XG3oQpnrpZ02i8vAqBp7SrKSnkqJPdjaXW2udk1o4k2HVWhjO9ftkaWP8NA608rbucDjFEcLjc52IHUrh/tEbSuk5KmZ88pu+Rxcdwvk0bgBYDgFCebKTPklRYJfLJV5F8lNipyW7eiVObGkOFxfnu5jco7s/2u3jI80sIew4g2Tpmbsj6H7JQ7Hg7GxFju2HlxS3tiOo/m1Cjk/S7p9kXV2+fEfdMhWutiMvouzd03af2sf4SV3ijF4yc3Rft5t+RG5cUifY22HEKx0TXvp5WSRmzmODm7jvaeBFx1S8V7H1CvKBoLSbKmCOdh8L2h3EHa08QQQeIKsFaDSEMxoqQoIL2QTTCEZeTCOYdyQsKkpCpmOM8h9o9kpNgvKLXVIaLbSnsOYaVoaiaeUtZdvvhxNsb2LBv2FZySRzXFrsCMwcx0XWGswsBguX9uqIxVbZNkrf8AqCz8mM9aeLkvismq96rZ68bMeSnz0+sFAfRcFzx07ZbA/EOOQsiRtJRo6QqUyCyLYJCQssFB0pRF8cjre4AfVWrWq2pdHf8A1nuI991hyGf1T4/yRzfi5aAnWV7p3Qbo33aPC4X67VSkLUxaGgday693I1h1p4b+E6sgHHI28guPsXRu5+o1azUvYuZhxte4U310xd4Y5cp79dNWEFG05/nyAHYLtjB6656BdTjzXzd3g6T/ABOkKiQG7RIYmcGRfli3MtceqssooL2F+gTKeAyO4JajYFd6Apclzzy1F8WHyqXo/QYtkrqPRoAyCs6OnAAwUoxrLba2SSeMnXUeeCz1THYkLe1lPwWQ01DbHcfRXx3Vc+XHc2op2osEl02XJBjdYrSx+UWZtjbqPr90Zklxf+X2oc2I5Yjkc02F2Y/n8yQfjrHc1p/VkdRvd4ZAZYr7JAPzGDmAHdHLsC+WNC6QdBJHMz34XtkA36p8TeRFx1K+oKGqbLGyVhuyRjXtO9rgCPQp4/oZfsdesvLyaCWXkqQoBE1KkJQFa+oAzKq6mS5uUrN6Be7rLmsdgwWQ7yaLWpxIBjG4HocCtmAq3tDS+0p5GHax3nZPKbmhjdXblNHLrNRHRqBo12xW7GrE9EBkSSRqm6nBBdGgI9NAZHtYBi5waOu1dBqqENY2MDBoA8lT9itHa0plIwjGHxu+w+a11RFfzWjix62yc2XemK0/o8eDD9QHmbLO6d7FXedTAuxG666s6ga4guF7ZXS1tOLtNtoXZwfO1XRSQP1JGlp2XyI4K47IaY/C1ccxyabH4TgV2TT3ZeGqYWSN+Fw95p3grkHaXsTU0ZLtUyRbJIxew/qGxFmzl0+hKvSTRTPqGnBsLpRyDC4L5ihuXC+JzJ3n/a6poHTok7P1IcfFFG6E8n2a30cuVRm1yjasu3h4n9VstB0tgMFiaMuLvCQOJWhpNJTxC4c1w3YHmuXJja6cWcxdDpxYJ5Kx1H2qcTZ8duV1pYJ9ZusNo9Fxss9aJZl4fOAVmdN0esCLZgo2mNNOjNmtufS6zNRLNKbyS6rd17eirHHfacs9dKppzB5dUFx9ESpaGus12sN6HKtMY6kxG4/mSG3AhepXL0gsgXwWB9n8/wCfdd+7n9Je1oBETd1PI6Ljqe+z0db+1fPjzkV1fuS0hq1MsN8JoWyD44jY+j/RHlP2OyLyVIVTm8kK8myZIphGS5SFCZtTw1RtSgecEKibe7vJLUHDoiRYNA4IIW6BUm7SOCeSo9bIGscTsBPomUcYibaRw3PcPUq6gNwqeF13F29xPmVcUuNlhr054k6mC82Hhn81IuFb9maQSzX/AEx+I/F+kfzcjGbuk5X4zbSaHoBDC1m3N3xHP7I7m4qTIbNJtkL4Zqn0bppk7nascrQzA+1aG3PCxxW3zp5/d7XEbVGrc2je4KYw4c1Hlbd7BzPomQzkrbZEYbjkkcmgphhe8qghpqSQxMDDUSxh4Zg1xYS69t+HyXIXu8J42+66l3x1PggZ/U9x6AAfMrlMxwCS/oKFrtUkb1KgpbhpLnG+tcMsSCBhmVZ9nqcObjtv81q6Ls9Ha+oOqi8kl0vHitkrPaKonWbc3DrjLFhBsNbZjw6reaAiIYWv2XCHRaNbH7osrCBvvLhnltowx+MY+upS+Y7h/vFUek6C9y8OBuNRrvCHMviXEYt4D6rYFtpCeOPJHn0e1+JF+afHnocnHtyiaHVJ57LkeZXm42XQNJaIZqmzRksA9uo8t3H/AEu+OW2bPj+JWGx5FFmzQpcHc0+Q4DyVJ/whyWw7sa72ddTuv+ssPwyNLbedljYz9Vbdk6nUqYj+2WM+TwlkMPX1UkKZA67QeCercyLxXl5MIj22KcAjPIXg1RpW2VmF7L1nath048E6n8TRvGB6I+phZEJVSzluYKoO1GkXCFwaDd3hAAJOK1NRMRggCR5yHoFNx39qxy19OX6O0FUPtqwPtvI1R6rVUHZKTAyPazhmVq2xPOZRWUm9y5zhx+3a/wDRl9dKmDs1CMy5x52Vxo/RzIQRG3VubnbdGYAMvNFC644YzyOOWeV9pQo5g2gZ42yujzGwttKcAnpO1dS1b3yEexdG1v8AxHNdc7xbYpkQu4u3Cya8arr7xbyRW4N5oxgtNJSOCRjU2sqGxt1nmw9TyVE5X3wS3kiGwNPncH6hc3qnYrX94OlPbytOrZoJ1Qc7FrAb/wDL6rGTnFT6u9Ro+yMmzcf8rpVBYtC5D2bqdSW2x3zC6VQVnhWbkmsmzhy3gvZCAmxNOqSokTXOBdexthzVdVVM0bPELm5vqX+SjSzST7R24Yq1p3tIwKysDZ3EkHVB2EYnmVdRQarQL5bUa0e9naUIsVzXtBDqyaw2581ua+osLFYzTR1rrpx+ufLJcdKmV17ckTW8PVR2orD4T/OC0sWzofqpFG7VlB4hRoM0Y4OBSp4vqzQsxfCxxzLQTbK5AvbrdSZZrYKi7DVGvRRO/pt5YKzpzrPPBV9JvqU0Fe17IqDUjBABqnYhSQoMpuWqW51kyYyukfEfaMF7e8N4380Wl0sH5NN+RXoZHZFOdOQo1T2KIrm5w5o4c0KuMxO1KCnok11VuTNclBjYpcYsmD42b0ZhQwClldYWQDC67lJyCi0wubqTKckACuHuncnXukqBdYHtP2klJNNDdmrhJJ+o8G7uam5THtWONy6i/wC0Pa2Km8DfzJtkbNnF52BZIVM1Q72k788mNwa0blXUlGG45k5k4kniVYCSwWfLltaseGRie1z/AM62wfVZ1+aue077zu/mwKlGa74eM/J68HlpDhmCCOi6JoubWaHDIgFc8e3BansjXjV9mc2ZfCVHLNzauDLWWm40dpJpu24Grnc2sjS6QiOBkHOxt52VTPRMe0nVxzwwPK4QGaPp3t//AEe0290knHouMbsZtZz6ShaMDe2ZFgOlzcqnq+0LNhPK2PonVFNSxM932jthfe3qVBo4ru1tUAbLCydkgs0fNKXt1iCOeaoK9mZWkrZPDZZjScuCeHrjyeKW+PNPZt5JhbcX3JzDiCtLFBIjj0UiRuAUWPMDmFP1bt6EpVWL6C7qpNbR7cb2e8HzBx81ooxqvO4rG9zFQDSSMvi2S9uDh/6lbxzLoxvRZeiayDMb4JQxOa1UlElFnNTpyTkjSxXN0gwSt0bMS2aoRddPkJciRU6ZGMajxxIzIFIZGgBxxI7WJQEt0AuSi1DkdxUR2JQEymalmOIToQgTO8SAdfMrm/aqn1Ktx/e0HrkukDJYrt3BZ8T+bfqufLP6uvDdZs8HWTXyJHlRJ5bLG3Vj9OSa0rz/AFW8rKuYMVIrX3N95J8ygxhbsfHn53dOkGCbTVJjeHtzGfEbQnuyUeQJp8dL0FpFsrAQf8cCrGo0KJMRgd4NlzLQNY6OUapwOY2FdHo9OgNFzY8Vlzx+N6bePP5TssfZkDEm/M/dCqYgwIlRp8WOKzek9M3vY3KnVq9yG6TrAL4rM1k+ueCLO4uNyhOjWjDGRl5MrkaweFDyKIw/NMcNvFdHE6+N+KsITlxw+SrvupzDg08bKcvFYV1ruVrPFNFvYHD+0j/zXWGrhndJUatfqX99j288Na3/AEruRSxGc7OukLky69ZP5b8SXWQyU4uTLKMu+gz7IQEUNQfapfaLsSQCvayAHXRmhAPBSXumOdsTmoBHlAiHiRpEOmGKAmtyUCR/jUx5sFVxvvIUBYArN9uYr0+t+xzT0yPzWhJVZp+PXp5G72O8wMEspuaPG6srm8kosqjSdRZruVvNL+JuFWaVmwssmOPbbnn0pZzj6J0TfohOxKl2z6DyC1sf2ZbDqo0uwqXbBRpMuqComjh+YFtoafWbYhY3Q4/MC39BkFw5b208E6UlRo+xyUJ+j+C2E7MFFdGNy5/Ou3wjIvpjuQ5obBaSohG7yVVpNlmkq8ct1zyw1FAE13u/zeU45dPumWwC0MlEbkpTT4RzH89FHth0RgfB1CVONb3fT6mkYTf9dj/ey31X0OxfMPZ+oDKuF5yDozhwIX09EbgclM9Vm85q9ZPSFV8ZtBuqkITkirQZAFGY1JGxSGiyCKxqR8iFLMhtxTA8eKkBDjYiBIGS5L1MEr0wyWCASrlsq+gxcTxVRpztJDEdUvu85MZ4nE7gAsdpDtvUNu2NjYuL/E7yGAS2enUamayqNN1YEEniA8Dto3Lj1f2kqZPeqXn4TqjyCpJp3uzcTzKCWz6oNGJ6KpqaguN1HcSmhTMNLy5LUimZc3O9SAc+N0OEWH82pzD9UxCqNKMSpF8EGb6JkLoU/mhdAoxgudaOk1ZGniuk0WLQVn5vWj/n8GkyUORWBbggmK64NSueLqj0/g22/wCQ/wBhap0QWT7Qi77btVvnifounH65cv4qOcbOATWtyRKoeIpHCzgFrYaLbDp9F4HwHp8/8pzsjyP1Qoz4Ty+oKVODxyWLDf8AT6grpmge9GaNoZK1soGF3YOtzH2XKg/3ev0TnSJaO19C6O7zKWS3tA6M+YWhou0dLL7lRGeBcAfVfLbJzvKK2qI2lV2nb6ya4HIg8jdeK+XKPTksfuSvb8LiPktBRd4dYwW/EOPx2d/3AoDr4NkCadCmnUcG5VEOzFSomoMLFKCAICvFyE6RM17oB73rL9qdMFv5MXilds2Nb+5yttO1/sI7gXkedWNu9x+gzWd0fo7Uu951pHYvcdp+yQUDqP2Eb5TjIRi853O7dmsNWSlziV0DthNqx23n0GP2XO3ZlHgC1V6yczJI5AD1ASmyQgIi9McbIBL4DzXgfmkccU0HNSsUlBf907WQXlMq9AbOB4roOiasagGXAnHpvXOrq+oNKvYMmuG5w+oXLlwuXjpxckx9bwSYJ0cgWYp+0TQbuhuNoD/lhglb2lbl7N9+Grb5rP8Ax5/pp/mw/bSTFZHTIu+/9ZP/ACgBFqe1B/TEObnfQBU79IOkcSQBmcL9c10w48pd1GfLhZqI0w8RQql3jTnP8XVAkddxWlkS5HZ8io7XYdErnYdEMnDogPE5dU66GSnNKAeE5NJXgUyPuk1k0lISgPoIG5UuBijQBWEaohGpr5U2QoCQFFyjOIY0udkBdegChac90DYXC4QFLI8ySGd+Z8Mbf2M38yjxtwQz7yku91Ac+7d1N3hg2N9XH/Cx2/hmrzta8/iJMcnD/tCpqR1y++5IBRe71PzTHlPgyPxFMekZLoZOZ6JyHuQCk4pGnNIlYhT180J5REFyCrwUuIqIzNSGZpkkgpC5eCHfFAeE29JEbXTAlOSVENY7G/MobTinM28kyNBiuOCa7JK9NckDU4FMTkyETgmtTjkmAycUqaE4oJ//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052" name="Picture 4" descr="http://www.dakarflash.com/wp-content/uploads/2014/12/kim-kardashian.jpg"/>
          <p:cNvPicPr>
            <a:picLocks noChangeAspect="1" noChangeArrowheads="1"/>
          </p:cNvPicPr>
          <p:nvPr/>
        </p:nvPicPr>
        <p:blipFill>
          <a:blip r:embed="rId9" cstate="print"/>
          <a:srcRect/>
          <a:stretch>
            <a:fillRect/>
          </a:stretch>
        </p:blipFill>
        <p:spPr bwMode="auto">
          <a:xfrm>
            <a:off x="3478686" y="2714620"/>
            <a:ext cx="724860" cy="1071570"/>
          </a:xfrm>
          <a:prstGeom prst="rect">
            <a:avLst/>
          </a:prstGeom>
          <a:noFill/>
        </p:spPr>
      </p:pic>
      <p:sp>
        <p:nvSpPr>
          <p:cNvPr id="28" name="Rectangle 27"/>
          <p:cNvSpPr/>
          <p:nvPr/>
        </p:nvSpPr>
        <p:spPr>
          <a:xfrm>
            <a:off x="3464284" y="3814708"/>
            <a:ext cx="750526" cy="400110"/>
          </a:xfrm>
          <a:prstGeom prst="rect">
            <a:avLst/>
          </a:prstGeom>
          <a:noFill/>
        </p:spPr>
        <p:txBody>
          <a:bodyPr wrap="none">
            <a:spAutoFit/>
          </a:bodyPr>
          <a:lstStyle/>
          <a:p>
            <a:r>
              <a:rPr lang="fr-FR" sz="1000" dirty="0" smtClean="0">
                <a:solidFill>
                  <a:schemeClr val="tx1">
                    <a:lumMod val="65000"/>
                    <a:lumOff val="35000"/>
                  </a:schemeClr>
                </a:solidFill>
              </a:rPr>
              <a:t>Kim</a:t>
            </a:r>
          </a:p>
          <a:p>
            <a:r>
              <a:rPr lang="fr-FR" sz="1000" dirty="0" err="1" smtClean="0">
                <a:solidFill>
                  <a:schemeClr val="tx1">
                    <a:lumMod val="65000"/>
                    <a:lumOff val="35000"/>
                  </a:schemeClr>
                </a:solidFill>
              </a:rPr>
              <a:t>kardashian</a:t>
            </a:r>
            <a:endParaRPr lang="fr-FR" sz="1000" dirty="0">
              <a:solidFill>
                <a:schemeClr val="tx1">
                  <a:lumMod val="65000"/>
                  <a:lumOff val="35000"/>
                </a:schemeClr>
              </a:solidFill>
            </a:endParaRPr>
          </a:p>
        </p:txBody>
      </p:sp>
      <p:pic>
        <p:nvPicPr>
          <p:cNvPr id="29" name="Picture 8"/>
          <p:cNvPicPr>
            <a:picLocks noChangeAspect="1" noChangeArrowheads="1"/>
          </p:cNvPicPr>
          <p:nvPr/>
        </p:nvPicPr>
        <p:blipFill>
          <a:blip r:embed="rId10"/>
          <a:srcRect/>
          <a:stretch>
            <a:fillRect/>
          </a:stretch>
        </p:blipFill>
        <p:spPr bwMode="auto">
          <a:xfrm>
            <a:off x="5025660" y="1746396"/>
            <a:ext cx="285752" cy="304802"/>
          </a:xfrm>
          <a:prstGeom prst="rect">
            <a:avLst/>
          </a:prstGeom>
          <a:noFill/>
          <a:ln w="9525">
            <a:noFill/>
            <a:miter lim="800000"/>
            <a:headEnd/>
            <a:tailEnd/>
          </a:ln>
          <a:effectLst/>
        </p:spPr>
      </p:pic>
      <p:sp>
        <p:nvSpPr>
          <p:cNvPr id="30" name="Rectangle à coins arrondis 29"/>
          <p:cNvSpPr/>
          <p:nvPr/>
        </p:nvSpPr>
        <p:spPr>
          <a:xfrm>
            <a:off x="5454288" y="1785926"/>
            <a:ext cx="2428892" cy="265272"/>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solidFill>
                  <a:schemeClr val="bg1">
                    <a:lumMod val="50000"/>
                  </a:schemeClr>
                </a:solidFill>
              </a:rPr>
              <a:t>        </a:t>
            </a:r>
            <a:r>
              <a:rPr lang="fr-FR" sz="1400" dirty="0" smtClean="0">
                <a:solidFill>
                  <a:schemeClr val="tx1"/>
                </a:solidFill>
              </a:rPr>
              <a:t>M</a:t>
            </a:r>
            <a:r>
              <a:rPr lang="fr-FR" sz="1100" dirty="0" smtClean="0">
                <a:solidFill>
                  <a:schemeClr val="bg1">
                    <a:lumMod val="50000"/>
                  </a:schemeClr>
                </a:solidFill>
              </a:rPr>
              <a:t>         Trouver de nouveaux amis</a:t>
            </a:r>
            <a:endParaRPr lang="fr-FR" sz="1400" dirty="0">
              <a:solidFill>
                <a:schemeClr val="bg1">
                  <a:lumMod val="50000"/>
                </a:schemeClr>
              </a:solidFill>
            </a:endParaRPr>
          </a:p>
        </p:txBody>
      </p:sp>
      <p:sp>
        <p:nvSpPr>
          <p:cNvPr id="2054" name="AutoShape 6" descr="data:image/jpeg;base64,/9j/4AAQSkZJRgABAQAAAQABAAD/2wCEAAkGBxAQEhQQEA8PDw8QEBQPEBQVDxAPDw8PFBQXFhYUFBQYHCggGBolHhQUITEhJSkrLi4uFx8zODMsNygtLisBCgoKDg0OGhAQGywgHB0sLCwsLCwsLCwsLCwsLCwsLCwsLCwsLCwsLCwsLCwsLCwsLCwsLCwsLCwsLCwsLCwsLP/AABEIAMEBBQMBIgACEQEDEQH/xAAbAAACAwEBAQAAAAAAAAAAAAABAgAEBQMGB//EAD4QAAIBAgQEAwUFBQcFAAAAAAABAgMRBBIhMQVBUWEicZEGEzKBoUKxwdHwIzNSYnIUQ4KSosLhBzSzw/H/xAAYAQEBAQEBAAAAAAAAAAAAAAAAAQMEAv/EACERAQEAAgICAgMBAAAAAAAAAAABAhEDIRIxIkEEMlET/9oADAMBAAIRAxEAPwD1KGQBiIhCBKIEgSCEIFAFBRAoBhkKhkUMggDcAoIHJLfQ4TxkFzJsWSHGnioS2aOwEIEgAJYNiWAUg1gWAUAwLFCgYwGAorGAyBGIx2KwObAMwFCoJAkECAIBIQKAgUQIEQyAhkUFBcklduyQtSairt2SMHF8QdaTjG6hHus0n17IlulkalTGNu0LJbXf4IanBv4qjv0dvwMGNZqVtcy06/K5ppxpxzT1b1Xi8X69Tx5NJg0fcyW7tfTVJ+j2Fhh7tpyh/NeOV378jNhxOX2KbS5rNmXzui3R4kmtabb7O/36r1PPnHucWRsVw+NtHFpfwy19YlH+1SpvRysv8Xqrl2viZyVlBper8zPqwlJXfo0t/M8+c+nr/K/bSwfFoT0fhkaR5SlhG5J6xe+j/I9TQg1FdtO9zXHLbDLHxMQJD28AAJCBWgDMACsAwrAVisdisBGKx2IwEYAsgCBAMgIgkIAQgQQCQgUAUFAGQGR7SKbjFRV1fXz5aep5tYqOsba3tLW3/wAPWcfxao0J1Gk3GPhX8z0X1aPB8KpyqSTfN69+5lyZabcOHlWph6rv+zjd7bPKvxbNrB8GnUeepJt7+S6eR1wOBjDq/k/wNiWkfDf0Zz3K1348cxgUOHwjokXI0IRWkfoJTlptsuxJ1Vb/AJG10lRLkijiIq7/ACsdZ1dypVqnjZoKEbS2uk7tcmmvv/I24q8NHpy7Po+xhutaV/JO3TmWKmKyrR3T08/+Tp48unJzTtaoYnM8r+JHc8/RqtTT3/FPf9dj0BtjduWwADAKgACQBRWMwMBRWMKwEYrHYkgEZCMgCBQEEAhQAgFBAECBQAoBgoAyA8z7fzf9nhHlKtG/kk5fgYPBZbW5fL6m/wC30L4dP+GpGXe3w/7jzHCPC7uVo2u7tJW7tnPzOr8avdYeo3rmitLa3/M6Ko9s9766Rb/EpcMrxu1GcZJxusslKzts7FutNva/hjrr56mGndMlqEZXv42tt7P0Q0+n7X/LLT/SZmN4vDDQlVrVLQTeybk9dklqUcN7e4Ga8Pvb9JNL8SzC2M7yYzqtted9P1bp8yrWk0+5VXtNh6klG7Sb8MnsvnyLVa3J36eR5uNntZlL6VnWtLn36Fuo7K263/Xe4tajppz+5BpWyb6L6G3Gw5o6YWlF/bVuaa59jVw801pZrZNczz/ur/aW2urTfp+Rb4NjP2joJeGMcy267L1N8enJlG0AIDR4KQLAQBisZisBWKxmKwFYjHYkgEZCMgCoIAgQIAgEIEECDIUZAFDIVDIDynt5SnKCyvw5W5K/TVfrsfK51qtSbSlJJb/wxj0fdn272io5sPUstVFv03PjuHoyVSMdVFyblZ2k/J/JnjLpphNrnA8Y8NPNecXs7rRo+ncLxsarUou6lBPk7+aPmceC1XJ3cY0s7nmdRNzT2got+XL5nqfYCjKFSVOW0dlfRN9PQwz/AK6+Pc+nX2qoxTtK7i21Fb/LueRr4KC5KPe7Tjz5euh9N47wqNZq6276q+mh52nhKWHlNTp1JqUXBvKpWi99eRJXu4bjyEPC17utCqpLNlblnkk7ZoqaWbVPa+zPa+zXEXOKhJty3hpe66WMrB+zuHk21GvXm1ljnslCN9LW2tpz+R6vg3BssbRacU7t3y5n33TGdleccbi0qr0tzS2vsu5Tg2s2tk9U+SfR9vuuHGzy6aq3LkvSxjVOJZWo7632v2ZOO/J65Z8HfGV8qfijm6Z9f8qNT2Vwdk6rveSyq+rsm7689bnnKdBzcqjvZrLFN6OctFlR73BYdU4Rgtoq3n1frc3475Vzc2PjjJ912IQBs5gYAsBAGKxmKwFFYwrAViSHkIwEZCMgCoIEECBAEAhAggQZChQDIZCoZAFq6s9U9H0PmHGuFqNerCH93UuuuWSUkl8mfUEeM9saXu8RTqrRVYZX0zw01+Ul6GfLPi14f20z+GcP+1JWa6u7XlaxtezVN+/bVu/1MzF4vLTbT1sd/YWr4pOUk9VLyTV7fec07d/qvZ1IeJ+nLRHKvhKc/FbM1vZ2l8mvuKmIlGpOTnUcacVe17OT6GJUxM6cpVMM3KjCynDM34ueVvtbQaepXqKGEpW+KTXRyk16HSviIxjaNrJdLaHncJx2NRXXPdc7+RzxGPctuY2tkPxCte/QxaNB1Kiilv8ARF2rUdn+mZNbE1oVqXuLZnK8k9pQs9H03v8AIYxlnlJ7es4Zh81WEZJWoxvGK1Sts33u0elMngVGaUpzSUpb2dzWOvjx8Y4ubOZZdAQgD2yBgCwABisLFZABWFisAMRjMRgKyAZAAEAQIEAUAQgIAQoAUAwyFGQDIxPbLCe8wzkleVKUaq8lpL6Nv5G2jji8RTjF+8acZJxa3ck91YWbWXV2+ZSblG3K2pww9adJu19ejt8jRdFQlKOrjrlbSvl5N9zGxvvc3gy2b5rRd9Dmk1dO7yt1YvqVXFzUKlR06a5Kbi5ebXLseuwdOlSpqmrKMV1vq9/mec4bg8RK37iHSVpSfobEeDJte9xFSpf7MUqKv8vF9RWnjZ3Wfi8JFVL0pWzXbXK5ajGyu9zRnwmkrOEXG2ts0nfzvuytX776Hik9K9+oOD4JV8dSp31yVJ6dIZV98voc8RVtaK+J6t/wrqbv/TvD5uIzdtKGES/xVZt/+s0w/aRjyT42vVQwbjp00FZv4mjrco1cBmfh0f0Z1ONmgZdqcMqxV8t/J3foUpK2j0ZEKBhAyAMRjMUAMULFYAYjGYjAQhGwAEIoQCQhAGRAIaKb0WrYEGhBvZN+SNfBcHus093tH8zXoYWEdFFaF0rzdPAVH9llmnwipzsl9T0eU5Thqy6HnMbw1OLjb5nncRwmSkoq3VtHq8fF3dm7PdX0MbF46lhleSzVJaxgt33b5LuB5jj3DXShntoufQ82qebuz12N4nXxHhnGmqb3ioLb+p6nm8Zgp4SSbv7qTvCSu4rnlfNfP6mPJjvuN+LPXVNhKNZuyjVfSztb1PRYHBVI6zi03zlJN/QwaWOfJ79JbeVi1S41UWknmts9kzCyuqXF6CVZQWrPP8Rx0c2mvPlqVMZxSU/Cvm+RxwtC7u9WTWlt31F3B0m7ze7PYf8ASqGapjKn89OlftGLf+5nnMuWJ7L2Eq0cLhl72ajPEVJVm7OyTeSN3y0gj1w95bZ/kdYaevrxEpLmdVJSjeLUk9U07p+TOdE7HCsHOtQjP4oqXmvxHQSDJrcFi/hll/1Io1+E1Y7Wkuz19GekBYDxc4taNNPvoKewr4WE1aUUzHxnBGtab+T/AAYRisVj1IOLtJNNcmc2QKxGOzmwFYCEAIQEAIQBAKNbgmG8d3/Df8ingMI6j/lv6npcJSSkumUsVbpQsu4WrWY8QTV00UGRyq7Nj05Xicqz5AYHHsXGhTc2rv7K/ilyR4PBUZ1qzqTbk56t+WyXRHrfaSi604QXwxu35/q/qDBcOUGtBoUlgUtkcMdglUhKnJaSWn8suT+TPSYnDW1KFamND5FjOCShKUstpx1nG28ds0euwcNNruj6ViuHwmmmt3eL5xlzt5mDi/Y+S/a0LtL46e784d/5fQwzwvuOnj5JeqxMJSUnp6GrhcO72sNQ4VfWL7o2uF4GdScYpLMvi6ZVu2Ye/Tq/WbHB8NTtKqvAtVDbO+75R/Xcvzpuq7vSC0ikrKy2suS6I2pcIa0e8n1vp5lj+wRS0V2dWPHMZqODPkuV3WXw2vUoO8W8j3g9n37M9PgsVGos0X5rmn0ZhVcJJcjjSnKi80N+a5NdGe/TN69MJS4dj4VleOjXxR5xZbjzv+kAxCEAgGRMIFPiODjVjZpX5PmjyNWDi2nuj3EjzXHMG0/eRXh+12fXyAx2c2OzmyIDIKwgMQBAGOtCk5tRXP6I5I2+F4WyvzZYNDA4dRSSWyLtKOoKcbD7FV2TImLmBF7gJB5W1yucak/F5naurq6KM53XdAcKmE8Wb08n+mBRXTUu0pXVxKlLW5Qsqd4mXUo2djapLkcMVQ5gYscOr2ex3hhp0nmjqufddzvOFnfuamG1SIPJcWwH7SNSjF5a7yuK+zX/AOVr8mel4bwhUadrrPJXnLq+nkgcWnOFlQilOXO11F20djnGjWkkp1JPqr2T+SPEwkytaZctyxmP8dsFCTSTkpZbpNa3W/68jRhTSOWHpZVZI7qB7ZuVWK6Gbi8E5p2RsKmhrDY8VGnWozVSKd1v0kuaZ63CYlVIqa2kk/IMqa6C04qKtFJLfTqBaFlKxKcroVv7yBo7DCphuAKi0OM6aaaaumrM7tiNFHiuIYV0puL23i+qKjPUe0OGzU8y3h4vlz/P5HlmSoVkAyHkOQhOy1bdkurKL3DMPnlfkj0dGFirw3C+7il9r7T7l6MkeldULUmCcjk5Ad8+zBCepxcrIWEtblF5Mz8RTs7ouRYtVXIKGFqWdupoNXMyvDK7l/C1LoodqzGnG6GnEKZBmVqe67HXAy68jpi421OGFlZtFF+jC+r5v6HdWOWHlpHQeoQdSHKMhsxA4GxMwrYCVJHNMZjJFDwdgOW1iXK2JrW16AW83OwIS1Ksaya5p/RnWlLmB3iySYkGNIBKkMyaezVn5M8LiaThKUXvFteh79I877RYC/7SK1t4u6RB5xkAwnlDk4FW97iLLaCaXm+f3gUHLRF7g9CMK7sv7tfN3Z7kWN+dPo2NFtEiwN3KDOZEwSQjnYB6rvF36FPAVbXj0egtWvJ3t8K07tlDB1/HKN03F2fmB6aEhmyrh6tyzcCviIXRxwdSzsXGroo1oWdwNeDuHKVsLUui2iCviY6GdSVpGvUjdGWt2ua+4DRwzWWJ1mivhFpHyO9Rgc1oxxbkbANyAQQOcwZgzYjZRJ1CnVldNdhq1Qozr2YF2lJuyLUJehl0MRZzXRq3k1cvUJXQFyDHRygzomQdEyrjVo+pYzFXEz5AeQxmGea8Ytp9OTCac6er8yDQy8D8TLWB/wC4f9C+9gIWelbbDEhAhlsV6pCAUIfG/wBcjG4b+/q+SIQg9PhDQiQhQxVxexCAHAmjEhCBmZUv3j/pIQC7hPhj8/xOtfYhCfY40xyEKGQSEA5TOb2IQCliDOqkIUVcN+8q/wBcf/FA38FsiEILcdzsiEABUrEIBn1t2QhCj//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057" name="Picture 9">
            <a:hlinkClick r:id="rId11" action="ppaction://hlinksldjump"/>
          </p:cNvPr>
          <p:cNvPicPr>
            <a:picLocks noChangeAspect="1" noChangeArrowheads="1"/>
          </p:cNvPicPr>
          <p:nvPr/>
        </p:nvPicPr>
        <p:blipFill>
          <a:blip r:embed="rId12" cstate="print"/>
          <a:srcRect l="21962" r="14897"/>
          <a:stretch>
            <a:fillRect/>
          </a:stretch>
        </p:blipFill>
        <p:spPr bwMode="auto">
          <a:xfrm>
            <a:off x="4368727" y="2714644"/>
            <a:ext cx="1203405" cy="1071546"/>
          </a:xfrm>
          <a:prstGeom prst="rect">
            <a:avLst/>
          </a:prstGeom>
          <a:noFill/>
          <a:ln w="9525">
            <a:noFill/>
            <a:miter lim="800000"/>
            <a:headEnd/>
            <a:tailEnd/>
          </a:ln>
          <a:effectLst/>
        </p:spPr>
      </p:pic>
      <p:sp>
        <p:nvSpPr>
          <p:cNvPr id="34" name="Rectangle 33"/>
          <p:cNvSpPr/>
          <p:nvPr/>
        </p:nvSpPr>
        <p:spPr>
          <a:xfrm>
            <a:off x="4429124" y="3786190"/>
            <a:ext cx="782587" cy="400110"/>
          </a:xfrm>
          <a:prstGeom prst="rect">
            <a:avLst/>
          </a:prstGeom>
          <a:noFill/>
        </p:spPr>
        <p:txBody>
          <a:bodyPr wrap="none">
            <a:spAutoFit/>
          </a:bodyPr>
          <a:lstStyle/>
          <a:p>
            <a:r>
              <a:rPr lang="fr-FR" sz="1000" dirty="0" smtClean="0">
                <a:solidFill>
                  <a:schemeClr val="tx1">
                    <a:lumMod val="65000"/>
                    <a:lumOff val="35000"/>
                  </a:schemeClr>
                </a:solidFill>
                <a:hlinkClick r:id="rId11" action="ppaction://hlinksldjump"/>
              </a:rPr>
              <a:t>Charles </a:t>
            </a:r>
          </a:p>
          <a:p>
            <a:r>
              <a:rPr lang="fr-FR" sz="1000" dirty="0" smtClean="0">
                <a:solidFill>
                  <a:schemeClr val="tx1">
                    <a:lumMod val="65000"/>
                    <a:lumOff val="35000"/>
                  </a:schemeClr>
                </a:solidFill>
                <a:hlinkClick r:id="rId11" action="ppaction://hlinksldjump"/>
              </a:rPr>
              <a:t>AZNAVOUR</a:t>
            </a:r>
            <a:endParaRPr lang="fr-FR" sz="1000" dirty="0">
              <a:solidFill>
                <a:schemeClr val="tx1">
                  <a:lumMod val="65000"/>
                  <a:lumOff val="35000"/>
                </a:schemeClr>
              </a:solidFill>
            </a:endParaRPr>
          </a:p>
        </p:txBody>
      </p:sp>
      <p:cxnSp>
        <p:nvCxnSpPr>
          <p:cNvPr id="35" name="Connecteur droit 34"/>
          <p:cNvCxnSpPr/>
          <p:nvPr/>
        </p:nvCxnSpPr>
        <p:spPr>
          <a:xfrm>
            <a:off x="1928794" y="2285992"/>
            <a:ext cx="564360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454288" y="2071678"/>
            <a:ext cx="2428892" cy="1571636"/>
          </a:xfrm>
          <a:prstGeom prst="rect">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9" name="Picture 11" descr="http://img0.liveinternet.ru/images/attach/b/0/14400/14400616_5891372_marylin_monroe1.jpg"/>
          <p:cNvPicPr>
            <a:picLocks noChangeAspect="1" noChangeArrowheads="1"/>
          </p:cNvPicPr>
          <p:nvPr/>
        </p:nvPicPr>
        <p:blipFill>
          <a:blip r:embed="rId13" cstate="print"/>
          <a:srcRect/>
          <a:stretch>
            <a:fillRect/>
          </a:stretch>
        </p:blipFill>
        <p:spPr bwMode="auto">
          <a:xfrm>
            <a:off x="5525726" y="2143116"/>
            <a:ext cx="571504" cy="428628"/>
          </a:xfrm>
          <a:prstGeom prst="rect">
            <a:avLst/>
          </a:prstGeom>
          <a:noFill/>
        </p:spPr>
      </p:pic>
      <p:cxnSp>
        <p:nvCxnSpPr>
          <p:cNvPr id="45" name="Connecteur droit 44"/>
          <p:cNvCxnSpPr/>
          <p:nvPr/>
        </p:nvCxnSpPr>
        <p:spPr>
          <a:xfrm>
            <a:off x="5740040" y="2643182"/>
            <a:ext cx="1928826"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6240106" y="2143116"/>
            <a:ext cx="678391" cy="400110"/>
          </a:xfrm>
          <a:prstGeom prst="rect">
            <a:avLst/>
          </a:prstGeom>
          <a:noFill/>
        </p:spPr>
        <p:txBody>
          <a:bodyPr wrap="none">
            <a:spAutoFit/>
          </a:bodyPr>
          <a:lstStyle/>
          <a:p>
            <a:r>
              <a:rPr lang="fr-FR" sz="1000" dirty="0" err="1" smtClean="0">
                <a:solidFill>
                  <a:schemeClr val="tx1">
                    <a:lumMod val="65000"/>
                    <a:lumOff val="35000"/>
                  </a:schemeClr>
                </a:solidFill>
              </a:rPr>
              <a:t>Merline</a:t>
            </a:r>
            <a:endParaRPr lang="fr-FR" sz="1000" dirty="0" smtClean="0">
              <a:solidFill>
                <a:schemeClr val="tx1">
                  <a:lumMod val="65000"/>
                  <a:lumOff val="35000"/>
                </a:schemeClr>
              </a:solidFill>
            </a:endParaRPr>
          </a:p>
          <a:p>
            <a:r>
              <a:rPr lang="fr-FR" sz="1000" dirty="0" smtClean="0">
                <a:solidFill>
                  <a:schemeClr val="tx1">
                    <a:lumMod val="65000"/>
                    <a:lumOff val="35000"/>
                  </a:schemeClr>
                </a:solidFill>
              </a:rPr>
              <a:t>MONROE</a:t>
            </a:r>
            <a:endParaRPr lang="fr-FR" sz="1000" dirty="0">
              <a:solidFill>
                <a:schemeClr val="tx1">
                  <a:lumMod val="65000"/>
                  <a:lumOff val="35000"/>
                </a:schemeClr>
              </a:solidFill>
            </a:endParaRPr>
          </a:p>
        </p:txBody>
      </p:sp>
      <p:sp>
        <p:nvSpPr>
          <p:cNvPr id="50" name="Rectangle à coins arrondis 49"/>
          <p:cNvSpPr/>
          <p:nvPr/>
        </p:nvSpPr>
        <p:spPr>
          <a:xfrm>
            <a:off x="7097362" y="2143116"/>
            <a:ext cx="428628" cy="428628"/>
          </a:xfrm>
          <a:prstGeom prst="roundRect">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Plus 50"/>
          <p:cNvSpPr/>
          <p:nvPr/>
        </p:nvSpPr>
        <p:spPr>
          <a:xfrm>
            <a:off x="7168800" y="2214554"/>
            <a:ext cx="285752" cy="285752"/>
          </a:xfrm>
          <a:prstGeom prst="mathPlu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52" name="Rectangle 51"/>
          <p:cNvSpPr/>
          <p:nvPr/>
        </p:nvSpPr>
        <p:spPr>
          <a:xfrm>
            <a:off x="8122528" y="2571744"/>
            <a:ext cx="950066" cy="577081"/>
          </a:xfrm>
          <a:prstGeom prst="rect">
            <a:avLst/>
          </a:prstGeom>
        </p:spPr>
        <p:txBody>
          <a:bodyPr wrap="square">
            <a:spAutoFit/>
          </a:bodyPr>
          <a:lstStyle/>
          <a:p>
            <a:r>
              <a:rPr lang="fr-FR" sz="1050" dirty="0" smtClean="0">
                <a:solidFill>
                  <a:schemeClr val="bg1">
                    <a:lumMod val="50000"/>
                  </a:schemeClr>
                </a:solidFill>
              </a:rPr>
              <a:t>Demande d’ajout d’amis</a:t>
            </a:r>
            <a:endParaRPr lang="fr-FR" sz="1050" dirty="0">
              <a:solidFill>
                <a:schemeClr val="bg1">
                  <a:lumMod val="50000"/>
                </a:schemeClr>
              </a:solidFill>
            </a:endParaRPr>
          </a:p>
        </p:txBody>
      </p:sp>
      <p:cxnSp>
        <p:nvCxnSpPr>
          <p:cNvPr id="54" name="Connecteur droit avec flèche 53"/>
          <p:cNvCxnSpPr>
            <a:stCxn id="52" idx="0"/>
            <a:endCxn id="50" idx="3"/>
          </p:cNvCxnSpPr>
          <p:nvPr/>
        </p:nvCxnSpPr>
        <p:spPr>
          <a:xfrm rot="16200000" flipV="1">
            <a:off x="7954619" y="1928801"/>
            <a:ext cx="214314" cy="10715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6276095" y="2786058"/>
            <a:ext cx="827471" cy="400110"/>
          </a:xfrm>
          <a:prstGeom prst="rect">
            <a:avLst/>
          </a:prstGeom>
          <a:noFill/>
        </p:spPr>
        <p:txBody>
          <a:bodyPr wrap="none">
            <a:spAutoFit/>
          </a:bodyPr>
          <a:lstStyle/>
          <a:p>
            <a:r>
              <a:rPr lang="fr-FR" sz="1000" dirty="0" smtClean="0">
                <a:solidFill>
                  <a:schemeClr val="tx1">
                    <a:lumMod val="65000"/>
                    <a:lumOff val="35000"/>
                  </a:schemeClr>
                </a:solidFill>
              </a:rPr>
              <a:t>Miss </a:t>
            </a:r>
          </a:p>
          <a:p>
            <a:r>
              <a:rPr lang="fr-FR" sz="1000" dirty="0" smtClean="0">
                <a:solidFill>
                  <a:schemeClr val="tx1">
                    <a:lumMod val="65000"/>
                    <a:lumOff val="35000"/>
                  </a:schemeClr>
                </a:solidFill>
              </a:rPr>
              <a:t>France 2015</a:t>
            </a:r>
          </a:p>
        </p:txBody>
      </p:sp>
      <p:sp>
        <p:nvSpPr>
          <p:cNvPr id="2061" name="AutoShape 13" descr="data:image/jpeg;base64,/9j/4AAQSkZJRgABAQAAAQABAAD/2wCEAAkGBxQSEhUUExQVFBUXGBgYFBQUFxUVFBQVFhQXFxYUFBQYHCggGBwmHRUUITEhJSkrLi4uFx8zODMsNygtLisBCgoKDg0OGxAQGywkHCQwLywsLCwsLCwsLCwsLCwsLCwsLCwsLCwsLCwsLCwsNCwsLCwsLCwsLCwsLCwsLCw0LP/AABEIARMAtwMBIgACEQEDEQH/xAAcAAABBQEBAQAAAAAAAAAAAAAAAQQFBgcDAgj/xABHEAACAAQEAwUEBgYIBQUAAAABAgADBBEFEiExBkFRE2FxgZEHIjKhI1KxwdHwFEJygrLxJCVic5Kis+EVM2OjwjVDU4OT/8QAGQEAAgMBAAAAAAAAAAAAAAAAAAQBAwUC/8QAJhEAAgIBAwQCAgMAAAAAAAAAAAECEQMEEiEiMTIzQVEjgWFxof/aAAwDAQACEQMRAD8A2i0LaFggJEtCwsEQAloIWCAAggggAIpHFftLpqS6S/6RNG6oR2ano8z7hfyiL9r/ABE0hRJRiC6nYkHU2ubdwO/WMQD335/kxw5c0iyMeLZoVV7Ta6cTlKSweSjQDxP2n5RX6nGJ80+9OmP3u7Ff3VvtEbTtYWO3Pvju1Sin3rk7abAdBFbtlkaR67SZf3Wc/sxLYZxdWUzaTplh+q/vL4ZT+ERyYzJvlAbyA0HhHqYJU7RJgDfVYEeW9j6Rx2LKTNh4N9oUuqtLnWlzeRHwOe659090XiPlOaryXswIPIjbxB5xs/sy40NQvYTmzTFHutzZR9pHrFsJ/DKZ4/lGiwQA3gi0pEtCWj1BAQcyIQiPZEIREgciII9kQQAdrQsEEBIQQQRABBBBAAlo4Vs/s0LbnYDqxNlHqRDiIbiupEuSWPIMfRSfttEN0iUrZ8+8f15nVcxi2Y3IvrbTpfl0irB4ksTbMxJ5kk+cJT4VnF1OvMRTF8cl7TbpBJJYX2tv3a3uI8tUOoGUWHXmbxduH+Eyy+9sesTc/gFXAF9vWOHlVlywSKNg7l9JjSyOj5R9sdsSwFN1A8Lhl8mG0TU32azFNwy/O8cZNG8luznBkvsSAyHxNgw9YrlOnwWRxWuStqCvuPqvINclT3Hp3x2w6Y8iasxCRlN9Nxbp3xI4zQaErrb5dRDPCwH30sQr93JW9Rb06xN2rOdtOmb9wni/6RKud7A6bENzHmDE7GW+z6v7NuzY6qdO9GNj8wD5GNREM4pboieWO2QQQsEWFYkIRCwRJB4Igj1CwAeoIWEgAIIIIgAggggAIoHtdxHs5CpexfMPLSNAjDvbLiYeqyX91FA8TuYryvpotxLqM4Y5iSdvtiy8HSM7XO29vsEVliWsBf8AP2RdeEpVgPWFsrqI7gjcjRMNSJqWukRWGgdQfOJmXaKoIumIyi0RuJ0SzFIYXESrEQ0q5yIPeYKOpIEdSVkRdMyvGZLSHJOy2zdGl7BvFfmLjlEQKfs54I+B9D4HQjy09BFt4vrqeYpyupZb+BHMX/O8VSU15Ki9ypsD1FtD6ZY5jaROSm7JzDKnLMVjuptfqDtfzA9Y2nCartJannbWMFlbN6/n5xp/AGKZ5YudvdbrfkfPSLcE6YrqIcWXiCFgh0SEghYSJIEhYIIAPUEEEBIQQQRACQQsEAHiY9gT0F4+ceP7tVzCdddfE6mPoyoGkYBxTIL1UwnXUn56QvnlVDOnjdlWpZFiM3xN8K9B1MXSRRpKlh5ill5AEgC3W0VepldmVm3uRMsw6LbQ/bGpYLKWZJCsAQRqDzvC7d0x2EatFFGOyyQy085Fa4lus1hmINtB5GLngtXOlHLNMzcDLMIJW+2sPKXhCSjXA2NwNco8BtHfE5IC5R5m2p84mbi1wRjUk+XY/wASqcsu43O0ZxxLKnKDPEsuoYKXmXfU8gh0+UX+efdl9wEFRg8ubYsPSOYUnydTT20jOqPHKlcsqaiFZiEoFC7ajUKNNjuIj5CWMxSLHRrfvH7gI02n4fkyTdUAPXn6xQMUsKl++w9GME5W+AjB7eRrTtcEd2X5XBiV4Vxc085WPwFgrjuOxt3RAUs3K7A7X/3BHfBUOUmX5EgjoQSLxwu/BzJWuT6QpJuZQd9AQeoOxjtFY4Iri8hQd1up7rMVynzX5xZ40oO1ZlzVOggggjo5EghTBEgLC2ghRAAloIUwlogBIIW0EAHGf8JjGsfpLVM3x/l98bPMGnpGW43K/pTqefvDyJB+TLCmqXA5pHTZl+M1BSYy7oQAw8B8Q6GL/wAC4jnkpc6gWPlFQ4qorTb9fyYluGvcNhppcW2JGh+Y+cVOnAahJqdGryJotEFir3mgX00v53/CE/TsiBmbKvMnbW+55bRwq5UmeLlhsNQ3Q3Gx5HWK7su288EtXJYJt3CHFDM92Ic4eCo7SYswD4bleXPx746zK6XLAXMo5DUE/iYl8MNtoe4jPsIyPGKwGpe24Ov2j1s0aDi842t1jI6qZeqmuPhzZdP7NhfxBiYrc2c5J7YpfbJWbKudNzqOjL4xwnTiBkfbcX0IPVTEjJk+5ZxYH0v1RuXhHiZKa1gQ46Now9d4p3UwcbLHwRxqZJ7Ps1ctYJYtdmGiqFUH3ieZ5nUxtUpiVBIykgXG9jbUXj5xwuXkmowujhgVKgHKQb3soJPhaPoTBqtpsmW7qUZlBZSCLHwOoh/Tz3cGfqYbXY8ghYSGhUIIIIAPcEEEBIQQQRBAQkLBAB4caRl3tHQy56TV3tf03+X8Mak+0Zx7RrNcD4k1H584W1PgM6bzKZxEVmKJg/WHow3EV+mxVZWp3DrbuUhs1/O3oY701blzy2+E7Dpz07/wiNmUGd7gg7g252sQxHmfQwrB1aY9KL4aNUwOtWbLtuLfIwxpsLSnmH6MGWSdrhRfuB0incO4q1JMCTPg5Hp3RqeHzlmAEEEGBdLLoyo8VE2nynLKS+m7ORpytEdheHqGaaUAYiw02Hd02iyGkQagC/hFe4mxeXToST4DmT3COpyb4BSVUiu8Y4yJSm3xH3UHfFf4UwXOuZwdWI15m9z93rDBUerqMznKu+uyL+MWamrlXKE0VPcljrvdz33a/lHL6Y18lLuUr+EeeJZZp1k22IYuNxYkWhiaRXHvKFv8La5D+Bi1YvIEyZLDajIL+ZJP57ogmm9hMdBqv1WAZDcG11PfFVpcE03yJw5Oejnh0GcX95RYHL3Dn5Rs2BY0tSCUVgo3LDLr0ynX+UULhTDkZRNCqDfNYXIJF7LqTp57+UaLh8uw5aaDSx7/ACh3T7vvgS1Di/jkfwQAwQ4KCQQsEAHqCCCAAgggMQAkLBBAA1r6jIpN7aXJOwHMxk+L1BqHacAeyPuqTzPT0AJ8Yt3tLnsZUunlnK098hbmEAJa352io4zVDs0pZAz9kADb61tSelrn1hHVO+B7Sx5soOJv75Ci5BNgN9zp84k+HsOZbs251t07om6Dh0Sznb3nbc8l7lESApwOUKuXFI0IqnbIjF8DExLgaxFYPW1FKbKSR0Oo/wBo0Cjl6QHB0JvaIUn2JdXbK3P4uqWFlVQetjEdPwp5q9tPYs2+uwHcIuqYMgN4a8SWWQ9hsPsiHJk9JQZlxoBYbnvHIQ9wOTnQ9VbXzFxE4MJExEmKPddRbzH8oiJVeKWpva8tgFdR4/EOsdJ2q+Sp8O0TtQ5ZVdd1FiPA6iIGrYTGB2NwDfkRtfpcH1i1rTKfpKch0bUrffvHfFcxjIrkr7pO4Om3XoR1744+QT4JvBO0p3DIQUb45ZNgdNxy6RpeFYlKmqCDY8wdCCeUY52s1pYeX76/rIRe1tyAN+ptExISrp07VQGl2uSG+EXsGBBzAHzHWGcM5Q/lC2eEZ/wzYFEEQnC1c0ySrNY5hoQRodb3t4W8RY2MTkaMXaszpKnQkEEEdEHqCCCAAghtXV0uSuaYwUd+5PQDcnwis1vFLTPdkjIv12sWP7K7DzvFc8kYd2WY8U59kW+IzE+IKWnBM6fKlgfWdb+S7mPm/j2rqkq5kuZUz5iaMmaY5GRtQMt7aG48oq0u14sjUlaOJJp0zUvaT7R5FS8taZHYSnLdqTkzAjKyou+o5n0i04LIk9ikyVbI6hgeZzC9z39Ywh5caF7NcWYo9Nvk99BfXKx94DwYg/vwtqsS27kNaXI1Lb9l9ZLx5Sl1jws4jcEQ7l1Kxnmi7EppdjaH6yTDeS4JB3iUUiJUTlyI+ZKtEFjsu6EcjFlqnFooPGuNZAZaD3iLk9B3RzKJ3FjHDeICsoSCR9GSF8BfKQflFfxTM7E8wdPz0iF7YqQ3rExQTC2+v9kn+FuUduDT3FakmqH+F1cyTZkJW+9iNG56HSHuK4pNmi7hZnUhcrgdTbQ+VodyML9wNuhAv1A2uR1Bj1S0dxfmpsfDr8oqcjpJHfhLF1lK0t13YFDe9j3g7g5rGLHTzgzTqMMSrIXkAjZXYIyG/IMwtFHxiV2TowvbQm3cdRElgVZJmuJkwOJiqFRkJtuCWIvvoNum0XQnxyUzhb4NUwikEuomqoAXKh02DFQrW8QiExOxVsIrzLzOzGahy5pm7ILWUsBuNNefzi0K1xcag7HrGjikmjOyJpiwQQRaVix4mzAqlmNgoJJ6AC5Me4rntArDLontu5VB+8bn5AxEnSs6itzSKdU1zVc5prXy3tLXkq8h48zD+noSRDTh+UMoizyrARk+Ttmw6gtqMu9q2BXkLUDeUbP+wxtfya3qYhZfs1y5e2xKglFrZV7QuxvsAPdue6NdxqgWfJmSm2dGU+YteM+9lWItLvTU2GS5tXLLdvVPMEtVGdsudirMu1rLvl23h/Sy6dv0Z+qjzu+x/R+yqjp5Ym11YzJyVV7EP0UXLOxPRbGK1j6folXKraeim0dHdZSdoMpnWVi7lCcwLJc+9vkvvcDRsa4pSSx/SsQpKeYBYpSyjUT06jtHzW80ERM/hmmxelepl19bMyZ8r1NhKzItyeyyKuXX4ltz6EQ01apiqbTsstHlYA6EEAg9QdjDv9DQ8hFJ9l+N9tSCW3xybLrvkOqHyF1/di5ymjKlHbLazVjLdHchDho3Hyj3KBAIJtp46x2LxzZ4hVF2jrmSpkXiRIBa9gNYyDFKrPOzMfdcm5+Q9I1HjSoy05A3Y28gCx+SmMmpEE68skBt5d9AzE6pc7E8o5SuR23UR0mDNmyMN9QeRHIqeh/2h/h+FGW2VwcpNr81PJl+WkM8PxeZLAVrsqkixGq8m+zUd14u2Hv26qdNSPe6qevz9I5nuREafI7VctOoO5Fm7zdgT5xWZ1YUmFQddCfl99j5xY8dlZUBX4QNO8bA+e8U13uc41YbjqpFiPQGOKt8kx45OtVVdqByKm3gD934x0p6YqAy5WXnZhfxA5GGPbdjMBOquLkEXBB18vGJinxCntcKG67aHnBylx2J4sksDxh5T5kueTqw0YcwRGm8MYikxSqfCAGQfVVr+75EEeFoyAYmuYZbZOY5r5HUReuAZlqgqNjLY/5lP3xfp5tTSF9RBODfyaDBCmEjUMwWKN7U53uSE6uzH91QP/KLzGc+0yZepkJ0Qn/E1v8AxirO6xsv06vIjlgIsoibDxC4VoIkHmRmJmo1bOk+osIzb/jFThuKM1KiTBWFFMqYQiu+awAmEgI2ZjYnT3zeLZildl/P56RXOLcKM+kZh/zJf0iW303A8vsizBk2zTOM+LdjaLWuFHtBMm4fhNJOmNo06YJ8wzGOmWWstQzEnk4Jjpj+HiZMlUtdU1c0TcoEiipmkUpUsVHauodso5gzNAAbARGcCSc1FLn4fTU0mYykVFZVOZjiYukwqou7C4JszILW0McaTiFU+jbGKyufmlDTS2vfkJnZt8mEaxjkPilCmD4wiSvdpqiWoClixS5y6liSbOt7k7OekaBLMVL2g8N0n/DHq2WbIqmyspq5rTKlyGt2Ju7AXUk2XbTa0duCcd/SaZSx+kT3JnXMB8XmLGEtXGqmO6Sd9BblQmPXYGOMmfD1JlxCipjbtFZ4jpszSlOxLg+PZkD7TGQ4rTCVNmLvbp+fGNm4pf6MMN0OYd2hU/JjGLYtOzTWbvMEPM7n4cj+hnialyPpl3J2mLtcj6w+Y8NZ3CsVVJIToWB7wTf77RSJE4o2nrDhajLtex18CdxHc8dlUJ0WjHOJGdbXtfQeAFhEBQV+uv51jlLUOR71vK/yhzNwUAXSel/qMrofJiLH1iI44pUwc3fBZHlS6lVB0sgBI12AAPjziBxHB2kNcMxHW3K3Oxv56wwl55bAklD9vgRuIsVHUh7Xcefum3gdD6xCTgD6iHpHYsCPUd0a17M0zTi42WURb9pl+zKYo6YWM11WwNyBpqdOkXn2YaTpi/8AT8j74jrFTyI4zWsbNIghYSNMzBYzDj9r16jpKT5sxjT4yrjdv6ybuSX9l/vijU+sZ0nsHdBtDiYdDDWjOkPgsZhqIpOP1mWYoPM39B/vElh1cGWx2IiF4/k5crjk2vgQfwirS+JHUWlgftNr6CLIYpTXSc5M0YeRI4fxRVYPOnSZGRpTtnCTVLLqNGUggg2sDy92Jai4pxyvFqOXkQ/r08lJcv8A/aaSp8jeKVUYpNaak5yHaWysAyrl91gwUraxGmx6mLVJ4ixvEpitTibkRgyrTr2NOpU6BnJs401VmI02jWhe1X3MabTk2ux1nez+fNnoMSxGTLnTCAktpjVFQ2Y2sqEjKL8xceke63DRgmIJKE0vInIt2bKGFyVzOALCzA6/VY9Iuc04u+Vaiqw+imMLL2MszqphuQiMzA8/hvFV474Po6STMmVFfPn1sxby1exLtcfHLsWC2uLlrD5RMoqScWRGTi00XOXMIiUkv7t4wGlr5hX/AJszTT42/GOprJn/AMr/AONvxhCOjcX3HpaxP4NbxabnVl6gj1jIsYoHlTCGBGuh5EdRHlpzHd2PmY5vruTHUdK4u7/wJatNVt/0bAeUd5Mo3/OviOceclvzrEthtKrg33G4I+w9Y4yXHudY2pdgl4WCATdL6hl1XzEP6djLGWcizpZ2db3B7x/KG86peSALCZLPI6Oo52PPnoY8yqsBrj3kbRu6/O3Ub+sU9Xcu6ew6NMn6pJS+mvw+IMLMw+Sy2BKPuLj3W8Dy8I8tNy3XTf184bE2bS4B6de6OVf2TwTuDPlUqw+Ei3mDt6Re/Z6tp7f3bfxLGbyKrYA5bX97v/C33xofAteEm3YEl1yqRbLe97Ek6XsfSO8TrIrK8q6HRpEJArX5EeMJGoZZ6jJOM2/rKb4S/wCARrcZLxwtsSfvSWf8tvuhfU+sa0fsHdGdBEtKGkQtEdompW0ZxpsoftQT6E+K/wAQjMljSvao/wBCB1ZfkYzVYe0niZ+s8l/R1WL57Lq2tafJpZFQEkIzTmltbKVuvaJe2Y3uSFBG5MURImOHKlEm/SAlSCNDY3ItbTkQSp8Ydj3Ema5xpxS0sdpQyMzzCJH6dkUre5yy5THV9S3vfDfqYbSeCqWnaT+nLOrKqpexy3Kq2hdmIIJVQRdiT3ARZq+TIqpdO61CJTIVfs1KgNlIKKddMtrZevfFX4xxqdPny5lKWliRmKTCLF2mABjlP6thaxHM6RYot9iCke0fApNHWtLkfCURyt7mWzZrpc67ANr9YRVYuNNwlV1JeaFaYdWd2O5Gp947senfFSqpWViLW6RzONEo53hVMeICYrJOinrEphs5QLH4gLqDqGW2qEHnzHmOkROaAE/ffnFc4bkWQm4uyYn2aW4GqqQy8yA1wVv4qIicLNzl5X08Of2Q/erCSZl95mUADSwBzMfsEMsMqVXX9ZiBf6q31PidvWFmqixpO5ImauUezFxqVB772B/H1hpJcswU7j5d/wBsPcQxbtXBC5QOnLSw+yCmkhiSttNWc7fyhfsuRju+BxQoMjORp+r3kg2HpGiezGhzyp5vp7q5dCMwBIYX2IOU6RQpaF9hZF2HXQC59I1P2WSctNMPWafkixbp0nMr1Nxx2XFFsII9QRoGYEZNxsb4lM7llj/ID98azGRcWm+JTu7J/prC+q8BvRez9DujETUoaRE0a6RLS9ozjSZmvtYmHIgH1j8he8Z5LMbfMo+1rqdbA/8ANsDtcyJg19Yw8ymRijjKyEo4O4ZTlYHwIMaGm8DO1XmOUMdVMNpbR3BhkULDgEya7LLkgs7GyqCAS2+52FvsjT6fCpNEizMQnKXIushDe5+1vkO8xi1LVtKdXUlSpBBG6kG4byP3xsWHcdya3s1agaoqVF1AWWyA6XcO3wKdNxpF6m2jktvDuMPOzOZQkUyr9GW92+u45ZbX5W13MZNx1QLMMydKWy52K6brfUfYbco1eXh06f71YwsBmFJJJyDp2j6GYdO4RH1FRIxChmZFEvsiQFay5COR5DMLjx8IhUB8/QsOMSpTKmsh23X9k7fh5Q1vFTVHR6EeTNI5Qt4QmIasE6PDsTqf5Q2k3B0NocMYasNY4lFNUdxm07JiiOfQaHrrc+EWHCqZ3ISxC7t39L/hEBhMhiwC6EdI1Hh6hyrdtTCGTh0aeLtbGlRRiWlovns3H9EP9638KxUcaGkW32bH+isOk1v4VjrS+ZzrPX+y1wQQRoGUEZBxQf6yqPFP9NI1+Mf4m/8AUqj9pf8ATSFtV4Dmi9n6JegGkSC7Qww46Q/Y6QgaDGWEf+oyP/s/0njEeKZU0VtSJ5Uze2mGZktlzFySVty18eusbhgS3xCT3CYf+2R98ZJ7TaQysVqwRbNM7Qd4mKHv6k+hh/T+Bn6rz/RXFEdQY5CPYhkUOl4uHss4p/QqrJMNpM3Kjk7Lr9HM8ibHuN+UU4GEYc+Y/No6Tog0/izHzh+LPOpZqz+0QibLLM6ox07NiDyYKwAOmo0ENMAkVE+Y80i7TWzsktbC5N75F25+piB9n+C/ptWkoaIAXduYRbA2HW5A/lGj4rxrKpJjUtIir2ZyzXYa5huAOZ7z5RfHjt3IKXx7gkxFExpbIV+sLXU72PO2nheKSDGse0riiVMwuSvaJNnzirDsyDkCk52bp9W3W/SMjR4qnzySjrCGAwRwSeYJVgylhdQwLAblQRcDvteAxI8NYd+k1dPIO0yait+xe72/dDRDBEzw7Ku8aVh/wxTMHk5ZjC2zMPQkRc6PaMufc2Y+KGWMiLN7ND/R5g6TT80WK7iYif8AZofo54/6g+a/7R3pvYVav1FygggjRMoIyLilf6zn/uH/ALaRrsZTxQt8TneEv/TWF9V4Dei9n6HuH6CHrnSGlOLCOrtpGejSZ14TW9bf6stz6lR98Z/7fKbLiEqZ9eQoPikxx9jLGi8EC9TNPSXb1cfhGfe39pv6ZIzKol9kRKa4LMcwMzMNxa6AeffbRwLoMzUv8rM1Bj2I5oY9iLxY9qY9iOYj2IkglOGsem0NQs+TYkAhla+V1O6m2vIG45gRrNVQVeNUssslNSyXKTRMVmnzWsCBooVRoTuSYxOLN7OarJiEjtKppEtBMYZmPZn3SXlWJyoG94k23HWxjuLAvfDfAeF9tMS02seSSJ8ybdKeUwGqNbKHNv1fftfW2kUbjmppKmsy4fJsipkYylsk0p+vLlqNFCi2bmBfYXOg44lXjF5co/oeHbzJ80FZlUBuVlmxEvT9awO5vtEG/E9Dhct5WFoJs21plY9nBPRW/X15CyDv1iSDMDobGPUeAXmM5CliAXfKt8o3LsFFlXv0ECNHDVEnqLB7PKZ5mJ0iy5nZt2mbNa/uorO6jvZFdf3orxMW72R1pl4pKyyu1LhkNr3lK1rzhy0tY9zHnaOWSi1Gny1VQOk6Z/GYnaYwwxJf6ZUf3jfbD+nGkZmTyZsY/FDbEIm/ZodKgf2kPyb8Ig64xLezp7Tp69VRvQkH+IROnf5EcalfiZfIIII0jJCMrr2z4hUt/by/4FC/dGqXjIcFbO7zD+u7t/iYn74V1T6Uh3RLqb/gmnFhHFpkd6k6RGu+8JGiT3s/a86o7llj1Ln7ozj2+TgcRlLbVaZLm++abNO3Lb5xons5YKKuaxsoZLk7AIhYk+TRhnHPEX/EayZUFcqGyShzEtL5M3eblu7NblGjh8EZOof5WQ4j2I4qg7/Ux7EvvPrFxQdVMexHJU7z6mOqxJB6hfA2INwRuCNQRCXgEAGwnF0xrCWlOX/SlsrS5SszNOQXRyi6dk43LWUXOtwDEDSezcSZKzMRm9hLzAdjJ+knTXbRZQIBGY7WXMdeUUjCsZqKN2m00wynZSjEBTdTrqGBFwdQbaRteE8Rzkw+nGZa2tnqTTouug/9yoc7BD8Taa2XU6nu+AIviPGEw2QlDh9MEq6gWEpAJkyWrAgNNOueYRfckCxNyBrmXFvDRw7sUmz5TTnUtMkKbtJ2y3OxBHhqDa41i9TqsYfOEiS61OL1cxUn1bC8umMxlBVAeYuvu9ACdMqxbaSnkYfVJTlZVpkiZOqKypcGfPdCAwu3xWBzEbAHQaRAHz6G62i0+zDETJxSmKi+duya+nuzBa/kcp77WivYxPlzKic8lMkppjmUtrZULHLpy0tpy2hoJrAgqSGBBVhoVYagjoQReOWgRtteb1lR/et9sPpe0QUmvWdPmTFYMswhwRp8ahjpy1J05RNq2kZeTyZsY/Ff0NJxuYf8JTezrE6TFZPO2YfwxHOdY5TKnsnlzR+o6t5A6j0vHGN7ZJneSO6DRrcEIGB1Gx1EJGsYgk1rKx6An0EY7wpMugjVOIKjs6We/wBWVMPohjJOEXsohPVfBoaFeRZ6o6RF1jWU98S85dIhMSNlMKjhM4LUCnwetnsoYWntlOzZZYlhT3Ei0fO66ajXkR1/3jSOPOJCtFT4dLNgUWdUkblpjGakryzBj+73xm6/ONSCqKRj5Hc2zrLsdvMcxHVYbZQe4x1SYefqPwjsrO4j0I5hxHoNAB0ELHPtBCdqIAOsTeAcVz6NJqSSF7VcpYAZha9ijcmFyPPrtX+1EeWmd0SnQH0EvDQm0uHLSNKEiW6VEya3vTGYWftFa2rFs1ySOV9rRQ/atxRLq6lZcmzy5AZc+hV3YguV6qMqi/Mg90UmixaaJZkCdMWW26B2Es36re2vzhDT5d4siiDnMmhuQHhDGpIBjvNm20EMp5gYFr4IxXJO7Njo3w+PNfv9Y1GW8YDKmEEEGxBupG4IjYeF8W/SJCOd9m7mGh/HzjO1OOnuNDS5Ny2/RLzBrDPEFuhh4Ya1nwmE2PRdmh8HVna0cltyFyHxlkof4b+cLEB7Laq8mdL+pNuO4Oo+9WgjUxu4pmNljtm0TPHR/q+q/umjLeFeUEEK6r4HdD2kXKZtEDi/wmCCFhsxea5ZiSSSSbk6k7xymQQRrrsYjEj0rGCCAg7AQuWCCJAS0Ixtt0gggAQG/rb7YUDaFggA9NDxHJQa9fkYII6j3AZzYbzIII6ZAkoRdfZtMP0ovpdTbvN7/YIIIW1HrYxpvYjQFMNq34TBBGWzVj3JL2Ut9NVDllln/M/4wsEEaOD1oytV7W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063" name="Picture 15" descr="http://i-cms.linternaute.com/image_cms/750/2434579-miss-nord-pas-de-calais-miss-france-2015.jpg"/>
          <p:cNvPicPr>
            <a:picLocks noChangeAspect="1" noChangeArrowheads="1"/>
          </p:cNvPicPr>
          <p:nvPr/>
        </p:nvPicPr>
        <p:blipFill>
          <a:blip r:embed="rId14" cstate="print"/>
          <a:srcRect/>
          <a:stretch>
            <a:fillRect/>
          </a:stretch>
        </p:blipFill>
        <p:spPr bwMode="auto">
          <a:xfrm>
            <a:off x="5597164" y="2714620"/>
            <a:ext cx="428596" cy="642894"/>
          </a:xfrm>
          <a:prstGeom prst="rect">
            <a:avLst/>
          </a:prstGeom>
          <a:noFill/>
        </p:spPr>
      </p:pic>
      <p:cxnSp>
        <p:nvCxnSpPr>
          <p:cNvPr id="63" name="Connecteur droit 62"/>
          <p:cNvCxnSpPr/>
          <p:nvPr/>
        </p:nvCxnSpPr>
        <p:spPr>
          <a:xfrm>
            <a:off x="5740040" y="3570288"/>
            <a:ext cx="1928826"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4" name="Rectangle à coins arrondis 63"/>
          <p:cNvSpPr/>
          <p:nvPr/>
        </p:nvSpPr>
        <p:spPr>
          <a:xfrm>
            <a:off x="7097362" y="2857496"/>
            <a:ext cx="428628" cy="428628"/>
          </a:xfrm>
          <a:prstGeom prst="roundRect">
            <a:avLst/>
          </a:prstGeom>
          <a:solidFill>
            <a:schemeClr val="bg1"/>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65" name="Picture 17" descr="http://previews.123rf.com/images/djdarkflower/djdarkflower1101/djdarkflower110100022/8678918-check-list-symbol-check-tick-ok.jpg"/>
          <p:cNvPicPr>
            <a:picLocks noChangeAspect="1" noChangeArrowheads="1"/>
          </p:cNvPicPr>
          <p:nvPr/>
        </p:nvPicPr>
        <p:blipFill>
          <a:blip r:embed="rId15" cstate="print"/>
          <a:srcRect/>
          <a:stretch>
            <a:fillRect/>
          </a:stretch>
        </p:blipFill>
        <p:spPr bwMode="auto">
          <a:xfrm>
            <a:off x="7168800" y="2928934"/>
            <a:ext cx="357190" cy="357190"/>
          </a:xfrm>
          <a:prstGeom prst="rect">
            <a:avLst/>
          </a:prstGeom>
          <a:noFill/>
        </p:spPr>
      </p:pic>
      <p:cxnSp>
        <p:nvCxnSpPr>
          <p:cNvPr id="53" name="Connecteur droit avec flèche 52"/>
          <p:cNvCxnSpPr>
            <a:stCxn id="56" idx="0"/>
            <a:endCxn id="2065" idx="3"/>
          </p:cNvCxnSpPr>
          <p:nvPr/>
        </p:nvCxnSpPr>
        <p:spPr>
          <a:xfrm rot="16200000" flipV="1">
            <a:off x="7946425" y="2687095"/>
            <a:ext cx="210431" cy="1051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8010548" y="3317960"/>
            <a:ext cx="1133484" cy="577081"/>
          </a:xfrm>
          <a:prstGeom prst="rect">
            <a:avLst/>
          </a:prstGeom>
        </p:spPr>
        <p:txBody>
          <a:bodyPr wrap="square">
            <a:spAutoFit/>
          </a:bodyPr>
          <a:lstStyle/>
          <a:p>
            <a:r>
              <a:rPr lang="fr-FR" sz="1050" dirty="0" smtClean="0">
                <a:solidFill>
                  <a:schemeClr val="bg1">
                    <a:lumMod val="50000"/>
                  </a:schemeClr>
                </a:solidFill>
              </a:rPr>
              <a:t>Personne faisant déjà partie de ma liste d’amis</a:t>
            </a:r>
            <a:endParaRPr lang="fr-FR" sz="1050" dirty="0">
              <a:solidFill>
                <a:schemeClr val="bg1">
                  <a:lumMod val="50000"/>
                </a:schemeClr>
              </a:solidFill>
            </a:endParaRPr>
          </a:p>
        </p:txBody>
      </p:sp>
      <p:pic>
        <p:nvPicPr>
          <p:cNvPr id="55" name="Picture 3"/>
          <p:cNvPicPr>
            <a:picLocks noChangeAspect="1" noChangeArrowheads="1"/>
          </p:cNvPicPr>
          <p:nvPr/>
        </p:nvPicPr>
        <p:blipFill>
          <a:blip r:embed="rId16"/>
          <a:srcRect l="43375" t="27344" r="55527" b="25781"/>
          <a:stretch>
            <a:fillRect/>
          </a:stretch>
        </p:blipFill>
        <p:spPr bwMode="auto">
          <a:xfrm>
            <a:off x="7668866" y="2071678"/>
            <a:ext cx="214314" cy="1571636"/>
          </a:xfrm>
          <a:prstGeom prst="rect">
            <a:avLst/>
          </a:prstGeom>
          <a:noFill/>
          <a:ln w="9525">
            <a:noFill/>
            <a:miter lim="800000"/>
            <a:headEnd/>
            <a:tailEnd/>
          </a:ln>
          <a:effectLst/>
        </p:spPr>
      </p:pic>
      <p:cxnSp>
        <p:nvCxnSpPr>
          <p:cNvPr id="67" name="Connecteur droit 66"/>
          <p:cNvCxnSpPr/>
          <p:nvPr/>
        </p:nvCxnSpPr>
        <p:spPr>
          <a:xfrm rot="5400000">
            <a:off x="-750925" y="3750471"/>
            <a:ext cx="4787140" cy="79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7" name="Rectangle à coins arrondis 56"/>
          <p:cNvSpPr/>
          <p:nvPr/>
        </p:nvSpPr>
        <p:spPr>
          <a:xfrm>
            <a:off x="0" y="1500174"/>
            <a:ext cx="1571604" cy="2928958"/>
          </a:xfrm>
          <a:prstGeom prst="round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7"/>
          <p:cNvSpPr/>
          <p:nvPr/>
        </p:nvSpPr>
        <p:spPr>
          <a:xfrm>
            <a:off x="142844" y="2712361"/>
            <a:ext cx="1143008" cy="430887"/>
          </a:xfrm>
          <a:prstGeom prst="rect">
            <a:avLst/>
          </a:prstGeom>
        </p:spPr>
        <p:txBody>
          <a:bodyPr wrap="square">
            <a:spAutoFit/>
          </a:bodyPr>
          <a:lstStyle/>
          <a:p>
            <a:r>
              <a:rPr lang="fr-FR" sz="1100" b="1" dirty="0" err="1" smtClean="0">
                <a:solidFill>
                  <a:schemeClr val="tx1">
                    <a:lumMod val="65000"/>
                    <a:lumOff val="35000"/>
                  </a:schemeClr>
                </a:solidFill>
              </a:rPr>
              <a:t>Khayreddine</a:t>
            </a:r>
            <a:r>
              <a:rPr lang="fr-FR" sz="1100" b="1" dirty="0" smtClean="0">
                <a:solidFill>
                  <a:schemeClr val="tx1">
                    <a:lumMod val="50000"/>
                    <a:lumOff val="50000"/>
                  </a:schemeClr>
                </a:solidFill>
              </a:rPr>
              <a:t> </a:t>
            </a:r>
            <a:r>
              <a:rPr lang="fr-FR" sz="1100" b="1" dirty="0" smtClean="0">
                <a:solidFill>
                  <a:schemeClr val="tx1">
                    <a:lumMod val="65000"/>
                    <a:lumOff val="35000"/>
                  </a:schemeClr>
                </a:solidFill>
              </a:rPr>
              <a:t>BOUNABI</a:t>
            </a:r>
          </a:p>
        </p:txBody>
      </p:sp>
      <p:sp>
        <p:nvSpPr>
          <p:cNvPr id="60" name="Rectangle 59"/>
          <p:cNvSpPr/>
          <p:nvPr/>
        </p:nvSpPr>
        <p:spPr>
          <a:xfrm>
            <a:off x="142844" y="2468399"/>
            <a:ext cx="960519" cy="246221"/>
          </a:xfrm>
          <a:prstGeom prst="rect">
            <a:avLst/>
          </a:prstGeom>
          <a:noFill/>
        </p:spPr>
        <p:txBody>
          <a:bodyPr wrap="none">
            <a:spAutoFit/>
          </a:bodyPr>
          <a:lstStyle/>
          <a:p>
            <a:r>
              <a:rPr lang="fr-FR" sz="1000" dirty="0" smtClean="0">
                <a:solidFill>
                  <a:schemeClr val="bg1"/>
                </a:solidFill>
              </a:rPr>
              <a:t>Photo de profil</a:t>
            </a:r>
            <a:endParaRPr lang="fr-FR" sz="1000" dirty="0">
              <a:solidFill>
                <a:schemeClr val="bg1"/>
              </a:solidFill>
            </a:endParaRPr>
          </a:p>
        </p:txBody>
      </p:sp>
      <p:sp>
        <p:nvSpPr>
          <p:cNvPr id="61" name="Rectangle 60"/>
          <p:cNvSpPr/>
          <p:nvPr/>
        </p:nvSpPr>
        <p:spPr>
          <a:xfrm>
            <a:off x="142844" y="4881902"/>
            <a:ext cx="463588" cy="253916"/>
          </a:xfrm>
          <a:prstGeom prst="rect">
            <a:avLst/>
          </a:prstGeom>
        </p:spPr>
        <p:txBody>
          <a:bodyPr wrap="none">
            <a:spAutoFit/>
          </a:bodyPr>
          <a:lstStyle/>
          <a:p>
            <a:r>
              <a:rPr lang="fr-FR" sz="1050" b="1" dirty="0" smtClean="0">
                <a:solidFill>
                  <a:schemeClr val="bg1">
                    <a:lumMod val="50000"/>
                  </a:schemeClr>
                </a:solidFill>
                <a:hlinkClick r:id="rId17" action="ppaction://hlinksldjump"/>
              </a:rPr>
              <a:t>Amis</a:t>
            </a:r>
            <a:endParaRPr lang="fr-FR" sz="1050" b="1" dirty="0">
              <a:solidFill>
                <a:schemeClr val="bg1">
                  <a:lumMod val="50000"/>
                </a:schemeClr>
              </a:solidFill>
            </a:endParaRPr>
          </a:p>
        </p:txBody>
      </p:sp>
      <p:sp>
        <p:nvSpPr>
          <p:cNvPr id="62" name="Rectangle 61"/>
          <p:cNvSpPr/>
          <p:nvPr/>
        </p:nvSpPr>
        <p:spPr>
          <a:xfrm>
            <a:off x="142844" y="5128052"/>
            <a:ext cx="830677" cy="253916"/>
          </a:xfrm>
          <a:prstGeom prst="rect">
            <a:avLst/>
          </a:prstGeom>
        </p:spPr>
        <p:txBody>
          <a:bodyPr wrap="none">
            <a:spAutoFit/>
          </a:bodyPr>
          <a:lstStyle/>
          <a:p>
            <a:r>
              <a:rPr lang="fr-FR" sz="1050" b="1" dirty="0" smtClean="0">
                <a:solidFill>
                  <a:schemeClr val="bg1">
                    <a:lumMod val="50000"/>
                  </a:schemeClr>
                </a:solidFill>
                <a:hlinkClick r:id="rId18" action="ppaction://hlinksldjump"/>
              </a:rPr>
              <a:t>Evaluations</a:t>
            </a:r>
            <a:endParaRPr lang="fr-FR" sz="1050" b="1" dirty="0">
              <a:solidFill>
                <a:schemeClr val="bg1">
                  <a:lumMod val="50000"/>
                </a:schemeClr>
              </a:solidFill>
            </a:endParaRPr>
          </a:p>
        </p:txBody>
      </p:sp>
      <p:sp>
        <p:nvSpPr>
          <p:cNvPr id="71" name="ZoneTexte 70"/>
          <p:cNvSpPr txBox="1"/>
          <p:nvPr/>
        </p:nvSpPr>
        <p:spPr>
          <a:xfrm>
            <a:off x="142844" y="4667588"/>
            <a:ext cx="1000132" cy="261610"/>
          </a:xfrm>
          <a:prstGeom prst="rect">
            <a:avLst/>
          </a:prstGeom>
          <a:noFill/>
        </p:spPr>
        <p:txBody>
          <a:bodyPr wrap="square" rtlCol="0">
            <a:spAutoFit/>
          </a:bodyPr>
          <a:lstStyle/>
          <a:p>
            <a:r>
              <a:rPr lang="fr-FR" sz="1050" b="1" dirty="0" smtClean="0">
                <a:hlinkClick r:id="rId19" action="ppaction://hlinksldjump"/>
              </a:rPr>
              <a:t>Publications</a:t>
            </a:r>
            <a:endParaRPr lang="fr-FR" sz="1050" b="1" dirty="0"/>
          </a:p>
        </p:txBody>
      </p:sp>
      <p:sp>
        <p:nvSpPr>
          <p:cNvPr id="73" name="Rectangle 72"/>
          <p:cNvSpPr/>
          <p:nvPr/>
        </p:nvSpPr>
        <p:spPr>
          <a:xfrm>
            <a:off x="142844" y="5366579"/>
            <a:ext cx="963918" cy="276999"/>
          </a:xfrm>
          <a:prstGeom prst="rect">
            <a:avLst/>
          </a:prstGeom>
        </p:spPr>
        <p:txBody>
          <a:bodyPr wrap="none">
            <a:spAutoFit/>
          </a:bodyPr>
          <a:lstStyle/>
          <a:p>
            <a:pPr lvl="0"/>
            <a:r>
              <a:rPr lang="fr-FR" sz="1200" b="1" dirty="0" smtClean="0">
                <a:solidFill>
                  <a:prstClr val="white">
                    <a:lumMod val="50000"/>
                  </a:prstClr>
                </a:solidFill>
                <a:hlinkClick r:id="rId4" action="ppaction://hlinksldjump"/>
              </a:rPr>
              <a:t>Statistiques </a:t>
            </a:r>
            <a:endParaRPr lang="fr-FR" sz="1200" b="1" dirty="0">
              <a:solidFill>
                <a:prstClr val="white">
                  <a:lumMod val="50000"/>
                </a:prstClr>
              </a:solidFill>
            </a:endParaRPr>
          </a:p>
        </p:txBody>
      </p:sp>
      <p:pic>
        <p:nvPicPr>
          <p:cNvPr id="74" name="Picture 2" descr="Khayreddine Bounabi"/>
          <p:cNvPicPr>
            <a:picLocks noChangeAspect="1" noChangeArrowheads="1"/>
          </p:cNvPicPr>
          <p:nvPr/>
        </p:nvPicPr>
        <p:blipFill>
          <a:blip r:embed="rId2"/>
          <a:srcRect/>
          <a:stretch>
            <a:fillRect/>
          </a:stretch>
        </p:blipFill>
        <p:spPr bwMode="auto">
          <a:xfrm>
            <a:off x="214283" y="1571611"/>
            <a:ext cx="1143008" cy="1143011"/>
          </a:xfrm>
          <a:prstGeom prst="rect">
            <a:avLst/>
          </a:prstGeom>
          <a:noFill/>
        </p:spPr>
      </p:pic>
      <p:sp>
        <p:nvSpPr>
          <p:cNvPr id="77" name="ZoneTexte 76"/>
          <p:cNvSpPr txBox="1"/>
          <p:nvPr/>
        </p:nvSpPr>
        <p:spPr>
          <a:xfrm>
            <a:off x="71406" y="3143248"/>
            <a:ext cx="1643074" cy="1292662"/>
          </a:xfrm>
          <a:prstGeom prst="rect">
            <a:avLst/>
          </a:prstGeom>
          <a:noFill/>
        </p:spPr>
        <p:txBody>
          <a:bodyPr wrap="square" rtlCol="0">
            <a:spAutoFit/>
          </a:bodyPr>
          <a:lstStyle/>
          <a:p>
            <a:r>
              <a:rPr lang="fr-FR" sz="1100" dirty="0" smtClean="0">
                <a:solidFill>
                  <a:schemeClr val="tx1">
                    <a:lumMod val="65000"/>
                    <a:lumOff val="35000"/>
                  </a:schemeClr>
                </a:solidFill>
              </a:rPr>
              <a:t>26</a:t>
            </a:r>
            <a:r>
              <a:rPr lang="fr-FR" sz="1200" dirty="0" smtClean="0"/>
              <a:t> </a:t>
            </a:r>
            <a:r>
              <a:rPr lang="fr-FR" sz="1100" dirty="0" smtClean="0">
                <a:solidFill>
                  <a:schemeClr val="tx1">
                    <a:lumMod val="65000"/>
                    <a:lumOff val="35000"/>
                  </a:schemeClr>
                </a:solidFill>
              </a:rPr>
              <a:t>ans </a:t>
            </a:r>
          </a:p>
          <a:p>
            <a:r>
              <a:rPr lang="fr-FR" sz="1100" dirty="0" smtClean="0">
                <a:solidFill>
                  <a:schemeClr val="tx1">
                    <a:lumMod val="65000"/>
                    <a:lumOff val="35000"/>
                  </a:schemeClr>
                </a:solidFill>
              </a:rPr>
              <a:t>D’Orléans</a:t>
            </a:r>
          </a:p>
          <a:p>
            <a:r>
              <a:rPr lang="fr-FR" sz="1100" dirty="0" smtClean="0">
                <a:solidFill>
                  <a:schemeClr val="tx1">
                    <a:lumMod val="65000"/>
                    <a:lumOff val="35000"/>
                  </a:schemeClr>
                </a:solidFill>
              </a:rPr>
              <a:t>Célibataire</a:t>
            </a:r>
          </a:p>
          <a:p>
            <a:endParaRPr lang="fr-FR" sz="1100" dirty="0" smtClean="0">
              <a:solidFill>
                <a:schemeClr val="tx1">
                  <a:lumMod val="65000"/>
                  <a:lumOff val="35000"/>
                </a:schemeClr>
              </a:solidFill>
            </a:endParaRPr>
          </a:p>
          <a:p>
            <a:r>
              <a:rPr lang="fr-FR" sz="1100" dirty="0" smtClean="0">
                <a:solidFill>
                  <a:schemeClr val="tx1">
                    <a:lumMod val="65000"/>
                    <a:lumOff val="35000"/>
                  </a:schemeClr>
                </a:solidFill>
              </a:rPr>
              <a:t>Statu : Bien Vue </a:t>
            </a:r>
          </a:p>
          <a:p>
            <a:r>
              <a:rPr lang="fr-FR" sz="1100" dirty="0" smtClean="0">
                <a:solidFill>
                  <a:schemeClr val="tx1">
                    <a:lumMod val="65000"/>
                    <a:lumOff val="35000"/>
                  </a:schemeClr>
                </a:solidFill>
              </a:rPr>
              <a:t>Envers les autres : pas sympa</a:t>
            </a:r>
            <a:endParaRPr lang="fr-FR" sz="1200" dirty="0"/>
          </a:p>
        </p:txBody>
      </p:sp>
      <p:sp>
        <p:nvSpPr>
          <p:cNvPr id="78" name="ZoneTexte 77"/>
          <p:cNvSpPr txBox="1"/>
          <p:nvPr/>
        </p:nvSpPr>
        <p:spPr>
          <a:xfrm>
            <a:off x="142844" y="5643578"/>
            <a:ext cx="1214446" cy="253916"/>
          </a:xfrm>
          <a:prstGeom prst="rect">
            <a:avLst/>
          </a:prstGeom>
          <a:noFill/>
        </p:spPr>
        <p:txBody>
          <a:bodyPr wrap="square" rtlCol="0">
            <a:spAutoFit/>
          </a:bodyPr>
          <a:lstStyle/>
          <a:p>
            <a:r>
              <a:rPr lang="fr-FR" sz="1050" b="1" dirty="0" smtClean="0">
                <a:hlinkClick r:id="rId20" action="ppaction://hlinksldjump"/>
              </a:rPr>
              <a:t>Modifier le profil</a:t>
            </a:r>
            <a:endParaRPr lang="fr-FR" sz="1050" b="1" dirty="0"/>
          </a:p>
        </p:txBody>
      </p:sp>
      <p:sp>
        <p:nvSpPr>
          <p:cNvPr id="65" name="Rectangle à coins arrondis 64"/>
          <p:cNvSpPr/>
          <p:nvPr/>
        </p:nvSpPr>
        <p:spPr>
          <a:xfrm>
            <a:off x="5214942" y="4572008"/>
            <a:ext cx="3000396" cy="285752"/>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Inviter des amis </a:t>
            </a:r>
          </a:p>
        </p:txBody>
      </p:sp>
      <p:sp>
        <p:nvSpPr>
          <p:cNvPr id="66" name="Rectangle 65"/>
          <p:cNvSpPr/>
          <p:nvPr/>
        </p:nvSpPr>
        <p:spPr>
          <a:xfrm>
            <a:off x="0" y="1357298"/>
            <a:ext cx="9144000" cy="5500702"/>
          </a:xfrm>
          <a:prstGeom prst="rect">
            <a:avLst/>
          </a:prstGeom>
          <a:solidFill>
            <a:schemeClr val="tx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1785918" y="2071678"/>
            <a:ext cx="6500858" cy="42862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ZoneTexte 68"/>
          <p:cNvSpPr txBox="1"/>
          <p:nvPr/>
        </p:nvSpPr>
        <p:spPr>
          <a:xfrm>
            <a:off x="2571736" y="2285992"/>
            <a:ext cx="5072098" cy="369332"/>
          </a:xfrm>
          <a:prstGeom prst="rect">
            <a:avLst/>
          </a:prstGeom>
          <a:noFill/>
        </p:spPr>
        <p:txBody>
          <a:bodyPr wrap="square" rtlCol="0">
            <a:spAutoFit/>
          </a:bodyPr>
          <a:lstStyle/>
          <a:p>
            <a:r>
              <a:rPr lang="fr-FR" dirty="0" smtClean="0">
                <a:solidFill>
                  <a:schemeClr val="tx1">
                    <a:lumMod val="75000"/>
                    <a:lumOff val="25000"/>
                  </a:schemeClr>
                </a:solidFill>
              </a:rPr>
              <a:t>Vous avez une demande d’ajout : </a:t>
            </a:r>
            <a:endParaRPr lang="fr-FR" dirty="0">
              <a:solidFill>
                <a:schemeClr val="tx1">
                  <a:lumMod val="75000"/>
                  <a:lumOff val="25000"/>
                </a:schemeClr>
              </a:solidFill>
            </a:endParaRPr>
          </a:p>
        </p:txBody>
      </p:sp>
      <p:sp>
        <p:nvSpPr>
          <p:cNvPr id="70" name="Rectangle à coins arrondis 69"/>
          <p:cNvSpPr/>
          <p:nvPr/>
        </p:nvSpPr>
        <p:spPr>
          <a:xfrm>
            <a:off x="2643174" y="2928934"/>
            <a:ext cx="1214446" cy="1285884"/>
          </a:xfrm>
          <a:prstGeom prst="round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2" name="ZoneTexte 71"/>
          <p:cNvSpPr txBox="1"/>
          <p:nvPr/>
        </p:nvSpPr>
        <p:spPr>
          <a:xfrm>
            <a:off x="2571736" y="4295009"/>
            <a:ext cx="5000660" cy="276999"/>
          </a:xfrm>
          <a:prstGeom prst="rect">
            <a:avLst/>
          </a:prstGeom>
          <a:noFill/>
        </p:spPr>
        <p:txBody>
          <a:bodyPr wrap="square" rtlCol="0">
            <a:spAutoFit/>
          </a:bodyPr>
          <a:lstStyle/>
          <a:p>
            <a:r>
              <a:rPr lang="fr-FR" sz="1200" dirty="0" smtClean="0"/>
              <a:t>(# Dracula)   souhaite vous suivre </a:t>
            </a:r>
            <a:endParaRPr lang="fr-FR" sz="1200" dirty="0"/>
          </a:p>
        </p:txBody>
      </p:sp>
      <p:sp>
        <p:nvSpPr>
          <p:cNvPr id="75" name="Rectangle à coins arrondis 74"/>
          <p:cNvSpPr/>
          <p:nvPr/>
        </p:nvSpPr>
        <p:spPr>
          <a:xfrm>
            <a:off x="6429388" y="3357562"/>
            <a:ext cx="1509722"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Accepter </a:t>
            </a:r>
          </a:p>
        </p:txBody>
      </p:sp>
      <p:pic>
        <p:nvPicPr>
          <p:cNvPr id="36866" name="Picture 2" descr="http://thumbs.dreamstime.com/x/illustration-de-dessin-anim%C3%A9-de-vampire-de-dracula-11771253.jpg"/>
          <p:cNvPicPr>
            <a:picLocks noChangeAspect="1" noChangeArrowheads="1"/>
          </p:cNvPicPr>
          <p:nvPr/>
        </p:nvPicPr>
        <p:blipFill>
          <a:blip r:embed="rId21" cstate="print"/>
          <a:srcRect/>
          <a:stretch>
            <a:fillRect/>
          </a:stretch>
        </p:blipFill>
        <p:spPr bwMode="auto">
          <a:xfrm>
            <a:off x="2714612" y="3143248"/>
            <a:ext cx="1096629" cy="923910"/>
          </a:xfrm>
          <a:prstGeom prst="rect">
            <a:avLst/>
          </a:prstGeom>
          <a:noFill/>
        </p:spPr>
      </p:pic>
      <p:sp>
        <p:nvSpPr>
          <p:cNvPr id="84" name="Rectangle à coins arrondis 83"/>
          <p:cNvSpPr/>
          <p:nvPr/>
        </p:nvSpPr>
        <p:spPr>
          <a:xfrm>
            <a:off x="4714876" y="3357562"/>
            <a:ext cx="1509722"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Refuser     </a:t>
            </a:r>
          </a:p>
        </p:txBody>
      </p:sp>
      <p:sp>
        <p:nvSpPr>
          <p:cNvPr id="86" name="ZoneTexte 85">
            <a:hlinkClick r:id="rId17" action="ppaction://hlinksldjump"/>
          </p:cNvPr>
          <p:cNvSpPr txBox="1"/>
          <p:nvPr/>
        </p:nvSpPr>
        <p:spPr>
          <a:xfrm>
            <a:off x="7939110" y="2143116"/>
            <a:ext cx="204790" cy="369332"/>
          </a:xfrm>
          <a:prstGeom prst="rect">
            <a:avLst/>
          </a:prstGeom>
          <a:noFill/>
        </p:spPr>
        <p:txBody>
          <a:bodyPr wrap="square" rtlCol="0">
            <a:spAutoFit/>
          </a:bodyPr>
          <a:lstStyle/>
          <a:p>
            <a:r>
              <a:rPr lang="fr-FR" dirty="0" smtClean="0">
                <a:solidFill>
                  <a:schemeClr val="tx1">
                    <a:lumMod val="75000"/>
                    <a:lumOff val="25000"/>
                  </a:schemeClr>
                </a:solidFill>
              </a:rPr>
              <a:t>X</a:t>
            </a:r>
            <a:endParaRPr lang="fr-FR" dirty="0">
              <a:solidFill>
                <a:schemeClr val="tx1">
                  <a:lumMod val="75000"/>
                  <a:lumOff val="25000"/>
                </a:schemeClr>
              </a:solidFill>
            </a:endParaRPr>
          </a:p>
        </p:txBody>
      </p:sp>
      <p:pic>
        <p:nvPicPr>
          <p:cNvPr id="87" name="Picture 8"/>
          <p:cNvPicPr>
            <a:picLocks noChangeAspect="1" noChangeArrowheads="1"/>
          </p:cNvPicPr>
          <p:nvPr/>
        </p:nvPicPr>
        <p:blipFill>
          <a:blip r:embed="rId10"/>
          <a:srcRect/>
          <a:stretch>
            <a:fillRect/>
          </a:stretch>
        </p:blipFill>
        <p:spPr bwMode="auto">
          <a:xfrm>
            <a:off x="6715140" y="785794"/>
            <a:ext cx="285752" cy="304802"/>
          </a:xfrm>
          <a:prstGeom prst="rect">
            <a:avLst/>
          </a:prstGeom>
          <a:noFill/>
          <a:ln w="9525">
            <a:noFill/>
            <a:miter lim="800000"/>
            <a:headEnd/>
            <a:tailEnd/>
          </a:ln>
          <a:effectLst/>
        </p:spPr>
      </p:pic>
      <p:sp>
        <p:nvSpPr>
          <p:cNvPr id="88" name="Rectangle à coins arrondis 87"/>
          <p:cNvSpPr/>
          <p:nvPr/>
        </p:nvSpPr>
        <p:spPr>
          <a:xfrm>
            <a:off x="7072330" y="785794"/>
            <a:ext cx="2000232" cy="285751"/>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smtClean="0">
                <a:solidFill>
                  <a:schemeClr val="bg1">
                    <a:lumMod val="65000"/>
                  </a:schemeClr>
                </a:solidFill>
              </a:rPr>
              <a:t>chercher des publications, des amis …</a:t>
            </a:r>
            <a:endParaRPr lang="fr-FR" sz="900" dirty="0">
              <a:solidFill>
                <a:schemeClr val="bg1">
                  <a:lumMod val="65000"/>
                </a:schemeClr>
              </a:solidFill>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34041" t="8789" r="34663" b="6250"/>
          <a:stretch>
            <a:fillRect/>
          </a:stretch>
        </p:blipFill>
        <p:spPr bwMode="auto">
          <a:xfrm rot="1475036">
            <a:off x="8284729" y="4004594"/>
            <a:ext cx="254956" cy="389141"/>
          </a:xfrm>
          <a:prstGeom prst="rect">
            <a:avLst/>
          </a:prstGeom>
          <a:noFill/>
          <a:ln w="9525">
            <a:noFill/>
            <a:miter lim="800000"/>
            <a:headEnd/>
            <a:tailEnd/>
          </a:ln>
          <a:effectLst/>
        </p:spPr>
      </p:pic>
      <p:sp>
        <p:nvSpPr>
          <p:cNvPr id="4" name="Rectangle 3"/>
          <p:cNvSpPr/>
          <p:nvPr/>
        </p:nvSpPr>
        <p:spPr>
          <a:xfrm>
            <a:off x="0" y="0"/>
            <a:ext cx="9144000" cy="1357298"/>
          </a:xfrm>
          <a:prstGeom prst="rect">
            <a:avLst/>
          </a:prstGeom>
          <a:gradFill>
            <a:gsLst>
              <a:gs pos="0">
                <a:srgbClr val="ECDA52"/>
              </a:gs>
              <a:gs pos="80000">
                <a:schemeClr val="accent6">
                  <a:shade val="93000"/>
                  <a:satMod val="130000"/>
                </a:schemeClr>
              </a:gs>
              <a:gs pos="100000">
                <a:schemeClr val="accent6">
                  <a:shade val="94000"/>
                  <a:satMod val="135000"/>
                </a:schemeClr>
              </a:gs>
            </a:gsLst>
            <a:lin ang="16200000" scaled="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p:cNvSpPr txBox="1"/>
          <p:nvPr/>
        </p:nvSpPr>
        <p:spPr>
          <a:xfrm>
            <a:off x="571472" y="142852"/>
            <a:ext cx="2000264" cy="461665"/>
          </a:xfrm>
          <a:prstGeom prst="rect">
            <a:avLst/>
          </a:prstGeom>
          <a:noFill/>
        </p:spPr>
        <p:txBody>
          <a:bodyPr wrap="square" rtlCol="0">
            <a:spAutoFit/>
          </a:bodyPr>
          <a:lstStyle/>
          <a:p>
            <a:r>
              <a:rPr lang="fr-FR" sz="2400" b="1" dirty="0" smtClean="0">
                <a:solidFill>
                  <a:schemeClr val="bg1"/>
                </a:solidFill>
                <a:latin typeface="Arial" pitchFamily="34" charset="0"/>
                <a:cs typeface="Arial" pitchFamily="34" charset="0"/>
              </a:rPr>
              <a:t>Look&amp;Note</a:t>
            </a:r>
            <a:endParaRPr lang="fr-FR" sz="2400" b="1" dirty="0">
              <a:solidFill>
                <a:schemeClr val="bg1"/>
              </a:solidFill>
              <a:latin typeface="Arial" pitchFamily="34" charset="0"/>
              <a:cs typeface="Arial" pitchFamily="34" charset="0"/>
            </a:endParaRPr>
          </a:p>
        </p:txBody>
      </p:sp>
      <p:sp>
        <p:nvSpPr>
          <p:cNvPr id="6" name="ZoneTexte 5"/>
          <p:cNvSpPr txBox="1"/>
          <p:nvPr/>
        </p:nvSpPr>
        <p:spPr>
          <a:xfrm>
            <a:off x="6286480" y="103250"/>
            <a:ext cx="2857520" cy="307777"/>
          </a:xfrm>
          <a:prstGeom prst="rect">
            <a:avLst/>
          </a:prstGeom>
          <a:noFill/>
        </p:spPr>
        <p:txBody>
          <a:bodyPr wrap="square" rtlCol="0">
            <a:spAutoFit/>
          </a:bodyPr>
          <a:lstStyle/>
          <a:p>
            <a:r>
              <a:rPr lang="fr-FR" sz="1400" dirty="0" smtClean="0">
                <a:solidFill>
                  <a:schemeClr val="bg1"/>
                </a:solidFill>
              </a:rPr>
              <a:t>Bonjour Nom d’utilisateur</a:t>
            </a:r>
            <a:endParaRPr lang="fr-FR" sz="1400" dirty="0">
              <a:solidFill>
                <a:schemeClr val="bg1"/>
              </a:solidFill>
            </a:endParaRPr>
          </a:p>
        </p:txBody>
      </p:sp>
      <p:pic>
        <p:nvPicPr>
          <p:cNvPr id="7" name="Picture 2" descr="Khayreddine Bounabi"/>
          <p:cNvPicPr>
            <a:picLocks noChangeAspect="1" noChangeArrowheads="1"/>
          </p:cNvPicPr>
          <p:nvPr/>
        </p:nvPicPr>
        <p:blipFill>
          <a:blip r:embed="rId3"/>
          <a:srcRect/>
          <a:stretch>
            <a:fillRect/>
          </a:stretch>
        </p:blipFill>
        <p:spPr bwMode="auto">
          <a:xfrm>
            <a:off x="5572132" y="71414"/>
            <a:ext cx="500066" cy="500067"/>
          </a:xfrm>
          <a:prstGeom prst="rect">
            <a:avLst/>
          </a:prstGeom>
          <a:noFill/>
        </p:spPr>
      </p:pic>
      <p:sp>
        <p:nvSpPr>
          <p:cNvPr id="8" name="AutoShape 4" descr="data:image/jpeg;base64,/9j/4AAQSkZJRgABAQAAAQABAAD/2wCEAAkGBxISEBIQDxQQDxAUFBQUDw8PFA8QDxQPFBQWFhQUFRQYHCggGBolHBQUITEhJSksLi4uFx80OTMsNygtLisBCgoKDQ0OFA8QFCwcHBwsLCwsLCwsLCwsLCwsLCwsLCwsLCwsLCwsLCwsNzc4LCwsLCwsLDcsLCssLDcsKyssK//AABEIALUBFgMBIgACEQEDEQH/xAAcAAEAAQUBAQAAAAAAAAAAAAAABQECAwQGBwj/xABDEAABAwIDBgIIAwQHCQAAAAABAAIDBBEFEiEGEzFBUWFxgQcUIjJSYpGhI0JyM4Kx0SRDU2OSosEVJTREc4OjsuH/xAAXAQEBAQEAAAAAAAAAAAAAAAAAAQID/8QAHBEBAQEBAQADAQAAAAAAAAAAAAERAiESMVFB/9oADAMBAAIRAxEAPwD3FERAREQEREBERAREQEREBERAREQEREBERARFEYvj8cJ3bQZpyLthjtcD4nu4Mb3PldBLXUXXbQ00RLXSBzxxiiDpZf8AAwEhcxWVM01/WJCGH/l4C5kY7Ofo6T7DssLHNYMrGtY34WgNH2U1NTc21Tz+xp3n5p3siH0GZ32Wk/aKuPBlHH2zTy/ezFHOnVhkKmp63nbS4gODKF/Ymoi+9nLNFtrM39vRu7mlmjl+zwwqLBKrZNNdTh211JMQ3eGGQ8IqhphffoM2h8iVOgrzSop2vble1rm9HAELHRS1FKb0kpyc6acl8J7NJ1Z5fRXV16gigMB2oiqDunjcVFtYX8+7HcHDwU+qoiIgIiICIiAiIgIiICIiAiIgIiICIiAiIgIiICFFzG0+Luz+p07i2QtzVEwteGE8AP7x1iB0AJ5C4UxrHXOc6CldlLTaapsHNjPNjAdHSfZvO50UIwNYCGX1N3OcS573fE9x1ce5VCGsaI4xlY0WaB08eZ7rE3UrNrK8uJQMJWWOK6246dZVqMp1mbTLdZCsojVwaIpkNOt8RKoiVGg7DnWuBmHUarVkpVNsu03aSD2WY1FxaRrXd7WKo46vw5sjbOuCNWPbpIx3xMdyKmdmdqXskbR15Gd2lNVcGzae4/4ZP4qUlo4X8CWHodQoXGtnQ+JzXASMOpLeIINw4dCDrdE+neouM2J2geXGgq3XqY25oZTYb+nGgd+scCPNdkCjSqIioIiICIiAiIgIiICIiAiIgIiICIiAiIgjsfxQU1O+YjM4WbHGNC+ZxtGweLiAuKgjMbSXnPNI4yTyfFK7jb5RwA5ABSG0dXvq4Qg3jpGh7xy9alHsf4Y7n/uBR9Q+5UqViJuVuU8KxU8ak4Y1jBWGNbLWKrGLM1i0LA1ZGsV4asgagwhirkWUBXBqDDkVpjWzlTKitJ8awSNNrC6kXMWF8aqON2lw+TK2en0qqd29gPUjjGflcLjzXd7OYwyrpoqiP3ZG3tza4aOYe4cCPJRVRAoTYuo9XraqhOkb/wClUw6ZjlnaP3sp/eQj0VFijeiqsqIiAiIgIiICIiAiIgIiICIiAiIgKjnAAk6Aak9gqqE22qzDhtZK33m08pb+vIQ0fUhBxWBzGSJ9S7R9TI+c30OR5tED4RhgW2I1ZAzdxRstYNaGjpoLLYgN1mss9PGpGJiwQMW9G1FVa1ZWtVWtWRrUFAFeAqgK6yC2yuAVwCvAQY8qZVksmVBiLVjcxbBCxkINOaNcbtKdxWUFV0nELz/d1H4evbNkPku6e1cX6So7UUjz/V2kHjG5sg/9VR3EEmiqtGimu0HqAijaeVFVFpkREQEREBERAREQEREBERAREQFzXpHP+66r9Db+G8Zf7XXSqB28gMmGVrB7xp5cv6gwlv3AQcnNKTlbyA+62qRqiKCXOxjurRflrbXTxCm6QLDMScDVuxha8A0W5GFVXNasoCo0LI0IDQq2VwCusgtAV1lVVVRbZUsr7KlkFhCsIWRWkIrE4LkfSPFmw+dvMxvA8S23+q69wXJekGW0LIxqZJIYwP8AqzMZ/Ak+SCUw42YB0ARW0fBFl0dWiItsCIiAiIgIiICIiAioiBdLpZVQEREBRm01O+SiqY4nFkjoZBG9pIc2TKcpBHO9lt1NUGNc7TQcdAPMrmsQrJp/YY71drwHQzyCwJA3gaGh2uZodx5NPPgHjvoyx10r5IJTdwbnBJ9onN7ZN+erV6rQheJ4nkw7HCWPZJDna5zojdhjmAzgDW1nF2nYL2ygkBALTcEAgjoslTMAW5GFpwLdjCIytCyAK1qvAQAFfZUAVwVCyrZVsq2QWFUIWSypZBjsrCsxCwuKIsK4naSTe11PENQxz5ndMsTcjf8APK0j9J6LsaqbIwu58G/qPBcRhH4kk1T+V53UPH9jESHO/ekMhvzAapfpeZtT1HwRX0jdEWY6OpREXRgREQEREBFRVQFRVRARWucALnQDiToFym0O31JTAhrhO8cmEbsHu/8AldB1hK5nHduKWmu0O30g/LGRlB7u4BeYYnthX4iSynBER09m8cA8XcXLSfgdPC3e4hNvXDXdh2SIHw5oPWsL22gnpzM27MpyyA2OR1gT3IseSkoKqSYHIA0NJa90lwA4cRkBuT4kDxXz3gu3MNLUVZija+OYsfAHWEbZmOBsb8GEGQHs4KYp6nFcSdNGHGhhcYTKXB7C4FgYwkaF92tHmB3UV6PtLt1h9BfO/wBbqG8GNLXZT4+6zy1Xl9ZVYliRkjGemprCaIPzsYKdr35cvN1jKRfhlA6BdvgewlFR2ll/pEw/rZ7H2vlZwH8VMVldcgsaBa4u/m08W26aD6LN7xuc/rxnajYf1eETNc58jmiQjQXBaN4wAcC0rrPRTtEZIW083vNFo3E+80cPPl5d1NTQAtDXXeBctDtQCb8PI2XHVWCy0s4lo2Ocxzi4NaL7qUa5uzDqDfQaLM71bxHt1FlPE26KRZD0IK57CatsrGuYQbgH2TceXZTELltxbuQhXBWRvPVZLoCuCoFUKi8K6yo0K5UUshQlYpHoVSV6xNbdXtjuofaDF2xsytuSTlAZYve/lGwdeZPAAEnQIiI2rrnSubTQuLXPzAPbbNHENJJ9elw1vzOb0KrTQNY1rGANa0BrWjgGgWAWvQUhbmkksZn23hFy1oHuxsv+RtzbqSTxKkYGXXO3XTmY3KVmiLapo9EVVMIqXRbYVVLqllUBARVVEFUWOaVrWlzyGtHFziAAPFcRtL6TKanBEVpnfEfZiB/i7yQdy94AJJAA4kmwHmuN2j9I1LTAiMid46HLGD+rn5LzSrx7EcUPsZmw/G+8cAHyt/MsL8Oo6Qb2sk9YlGtne4D2amDZxLanEcSJbCHCK/HWOADw4vWsMHpacb2vl9YkGuU+zGOwaOK5/HPSG5w3dK0RtGgNrfQBcXVVcszi6Rznk9SbKjucb9IVgY6Roa3gDawA7BcRW18s7ryOc89zorYqXqt+mw9ziA0E35AaqWjRp6br5W5d17ts3tF6zCyXLaYx7qrabhpc3Rrged+I6XIXC4Vsc91jL+GOnF/05LuMJw5kLMkQsL3JOpJ6lcuunTmVMNlPFxLnc3HU+XRXBpKvpKUnipano1j461qJZQE8Vl/2f2U8ylWQ0y38WdcGKSahfvKcOfTk3kgbq+I83Rj8zfk5cl2GDYzFOwOa5pvwIOh/kVfLTKCrsCGYywOMEx1Lmi8bzy3jPzeIse61Kxef7HasWVrlwlLtHUU2lWwiMcZmXlgt1JHtM8x5rpsP2hglaHNILTwe0hzPqOC0ymMyqCsUM8bhdr2kdbrMGjqPqEGQPQuVt2jiR9QsM1dEz3nC/QXc7yA1KozalUdZou42CiK7aFrCGkZCfd3l944fLE27z9Aoiqr5pT7N4W/HIGumt8kerWctXZj8oU0k1J4zjgbZjAXPcPYjbYPeOpJ0Yz5j5XOihKenObeykOlIsMt8kbOORgP3dxcRryAy09O1l8t7uN3ucS57ndXOOrj4rZjYsXq10nOKMYt+mhVsECkIYkkLV8TFVZmNRbZZ7KqIqgiwVlZHE0vle2No4ueQAvOtp/SxDFdlKN47gJH3Db/KzifOyD0apqWRtL5HNjYOLnkNH1K4Hab0p08ALaf8V/J7tGX7Di77LzmpqsRxF2eVzoovjl0AHys5LC80FFd0h9Zn+J/ta9hwCYNyrxPEcSdmcXRxcny+wwD5WLBJTYfRfiVL/Wp/nIIB+Vi5fG9u5pfZi/DZ26LlJJHyG7iXHqdVR2mO+kSWS7KcbpnAHS9uw5LjZ55JXZnkvPUq+Klv3UtQYU+QgMaXHoApaImGlvxUrRYW55DWNLjyABJXX4VseBYzH9xvHzcuroqJkYyxtDR2Gp8TzXO9tTlyWE7HHQzHKPhbq7zPAfddZQYdHELRtDep4uPiVIQ0pKlKXDOqx7W8kRkNMTyUvRYeealaXDbKVp6MBanKXppUtEpGKmW1HCswYt4zrXbCqmJbICZVcTWhJAtSWmUwWLE+JTF1ASU6hqvAKdzs+7DJP7WIuhk83MIJ8118tOtSSmWcVyL8IlDrx1Mze0rIJh9XND/8yubT1YN9/C7xhkB+0q6R9MsLqYptMiLibUfmki/dhdfyL5CPsswieRZ8szx8ILYW/wDha248VubgqopyptPjGpT07GX3bWsv72UAEnqTz81na1bLKYrZipVMqtSKFbsNOtiOBbLI1uRNYo4lssYrmsV4C1jIAiuARVGvX18cDDJM9sbBzcbeQ6lea7U+lyOO7KRuZ3ASSC/+Fg/1VPTVSve+i/E3UTt7G5x4B9mub5kNf9F5zJX0NEPw276X+0fYm/ZBtVEmIV7t7UPdFGfzynW3yt5LFJU0FEL/APETfG+x17LlMZ2tmmJAOVvIfyCgTmcbm5PUqjpca21nmu1hyM7aaLmnOc83JLj1KzRUvmpjDcEklNmNJ6nkPErNoh4qXrqpbDcHfIbMaXeHLxPJdhheybGWMpzn4W3DfrxK6anpg0BrAGjkALBYvf43OXMYXsi0WMxufgb/AKn+S6ilpGsGWNoaOjQAt6noiVL0mFdlj2teREU9ISpekwvqpmmw4BSUNKtTlL0jaXDQOSk4aQBbccK2GRrcjNrBHAthrFeGq4BXGVAFWyqioIiIKWVCFciDE5ixuiWxZLKYutN0CxmnW/ZUyphrQ9WQU638qZUw1piBZWxLPlVQEw1jDFeGq6yqqigCqiICIiDmvSHs969h80Df2wG8p3cLTs1ZryvqPBxXyTNC/O4SBwcCQ4O4hwNiD5r7bXmG3fosZVVDqqnc2F8hvOwj2XO09sW4E216oPniGlPmpnDMBll91unxHRv1XpJ2DZTH2hvT1Is2/h/NbkdEeAFh0AsFzvVbnLmMM2WjZYyfiO6cG/8A1dDBT2GVoAA4ACwUpT4USpmjwgDksZa15EHTYeTyUzR4V2U3T0AHJb8VMtTlLUbTYeByUjDTWW2yFZmxrcjOsEcK2GRrI1ivAVRaGq4BVsqqoIiICIiAiIgIiICIiAiIgWSyIgIiICIiAiIgIiICteiIIquo2u4hRwwxg5KqLOKzRUjQtqOEIiKztjCzsYiIjIGq+yoiqLgqoioIiIKIiKAgREVVERVBERAREQEREBERAREQEREBERAREQ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9" name="AutoShape 6" descr="data:image/jpeg;base64,/9j/4AAQSkZJRgABAQAAAQABAAD/2wCEAAkGBxISEBIQDxQQDxAUFBQUDw8PFA8QDxQPFBQWFhQUFRQYHCggGBolHBQUITEhJSksLi4uFx80OTMsNygtLisBCgoKDQ0OFA8QFCwcHBwsLCwsLCwsLCwsLCwsLCwsLCwsLCwsLCwsLCwsNzc4LCwsLCwsLDcsLCssLDcsKyssK//AABEIALUBFgMBIgACEQEDEQH/xAAcAAEAAQUBAQAAAAAAAAAAAAAABQECAwQGBwj/xABDEAABAwIDBgIIAwQHCQAAAAABAAIDBBEFEiEGEzFBUWFxgQcUIjJSYpGhI0JyM4Kx0SRDU2OSosEVJTREc4OjsuH/xAAXAQEBAQEAAAAAAAAAAAAAAAAAAQID/8QAHBEBAQEBAQADAQAAAAAAAAAAAAERAiESMVFB/9oADAMBAAIRAxEAPwD3FERAREQEREBERAREQEREBERAREQEREBERARFEYvj8cJ3bQZpyLthjtcD4nu4Mb3PldBLXUXXbQ00RLXSBzxxiiDpZf8AAwEhcxWVM01/WJCGH/l4C5kY7Ofo6T7DssLHNYMrGtY34WgNH2U1NTc21Tz+xp3n5p3siH0GZ32Wk/aKuPBlHH2zTy/ezFHOnVhkKmp63nbS4gODKF/Ymoi+9nLNFtrM39vRu7mlmjl+zwwqLBKrZNNdTh211JMQ3eGGQ8IqhphffoM2h8iVOgrzSop2vble1rm9HAELHRS1FKb0kpyc6acl8J7NJ1Z5fRXV16gigMB2oiqDunjcVFtYX8+7HcHDwU+qoiIgIiICIiAiIgIiICIiAiIgIiICIiAiIgIiICFFzG0+Luz+p07i2QtzVEwteGE8AP7x1iB0AJ5C4UxrHXOc6CldlLTaapsHNjPNjAdHSfZvO50UIwNYCGX1N3OcS573fE9x1ce5VCGsaI4xlY0WaB08eZ7rE3UrNrK8uJQMJWWOK6246dZVqMp1mbTLdZCsojVwaIpkNOt8RKoiVGg7DnWuBmHUarVkpVNsu03aSD2WY1FxaRrXd7WKo46vw5sjbOuCNWPbpIx3xMdyKmdmdqXskbR15Gd2lNVcGzae4/4ZP4qUlo4X8CWHodQoXGtnQ+JzXASMOpLeIINw4dCDrdE+neouM2J2geXGgq3XqY25oZTYb+nGgd+scCPNdkCjSqIioIiICIiAiIgIiICIiAiIgIiICIiAiIgjsfxQU1O+YjM4WbHGNC+ZxtGweLiAuKgjMbSXnPNI4yTyfFK7jb5RwA5ABSG0dXvq4Qg3jpGh7xy9alHsf4Y7n/uBR9Q+5UqViJuVuU8KxU8ak4Y1jBWGNbLWKrGLM1i0LA1ZGsV4asgagwhirkWUBXBqDDkVpjWzlTKitJ8awSNNrC6kXMWF8aqON2lw+TK2en0qqd29gPUjjGflcLjzXd7OYwyrpoqiP3ZG3tza4aOYe4cCPJRVRAoTYuo9XraqhOkb/wClUw6ZjlnaP3sp/eQj0VFijeiqsqIiAiIgIiICIiAiIgIiICIiAiIgKjnAAk6Aak9gqqE22qzDhtZK33m08pb+vIQ0fUhBxWBzGSJ9S7R9TI+c30OR5tED4RhgW2I1ZAzdxRstYNaGjpoLLYgN1mss9PGpGJiwQMW9G1FVa1ZWtVWtWRrUFAFeAqgK6yC2yuAVwCvAQY8qZVksmVBiLVjcxbBCxkINOaNcbtKdxWUFV0nELz/d1H4evbNkPku6e1cX6So7UUjz/V2kHjG5sg/9VR3EEmiqtGimu0HqAijaeVFVFpkREQEREBERAREQEREBERAREQFzXpHP+66r9Db+G8Zf7XXSqB28gMmGVrB7xp5cv6gwlv3AQcnNKTlbyA+62qRqiKCXOxjurRflrbXTxCm6QLDMScDVuxha8A0W5GFVXNasoCo0LI0IDQq2VwCusgtAV1lVVVRbZUsr7KlkFhCsIWRWkIrE4LkfSPFmw+dvMxvA8S23+q69wXJekGW0LIxqZJIYwP8AqzMZ/Ak+SCUw42YB0ARW0fBFl0dWiItsCIiAiIgIiICIiAioiBdLpZVQEREBRm01O+SiqY4nFkjoZBG9pIc2TKcpBHO9lt1NUGNc7TQcdAPMrmsQrJp/YY71drwHQzyCwJA3gaGh2uZodx5NPPgHjvoyx10r5IJTdwbnBJ9onN7ZN+erV6rQheJ4nkw7HCWPZJDna5zojdhjmAzgDW1nF2nYL2ygkBALTcEAgjoslTMAW5GFpwLdjCIytCyAK1qvAQAFfZUAVwVCyrZVsq2QWFUIWSypZBjsrCsxCwuKIsK4naSTe11PENQxz5ndMsTcjf8APK0j9J6LsaqbIwu58G/qPBcRhH4kk1T+V53UPH9jESHO/ekMhvzAapfpeZtT1HwRX0jdEWY6OpREXRgREQEREBFRVQFRVRARWucALnQDiToFym0O31JTAhrhO8cmEbsHu/8AldB1hK5nHduKWmu0O30g/LGRlB7u4BeYYnthX4iSynBER09m8cA8XcXLSfgdPC3e4hNvXDXdh2SIHw5oPWsL22gnpzM27MpyyA2OR1gT3IseSkoKqSYHIA0NJa90lwA4cRkBuT4kDxXz3gu3MNLUVZija+OYsfAHWEbZmOBsb8GEGQHs4KYp6nFcSdNGHGhhcYTKXB7C4FgYwkaF92tHmB3UV6PtLt1h9BfO/wBbqG8GNLXZT4+6zy1Xl9ZVYliRkjGemprCaIPzsYKdr35cvN1jKRfhlA6BdvgewlFR2ll/pEw/rZ7H2vlZwH8VMVldcgsaBa4u/m08W26aD6LN7xuc/rxnajYf1eETNc58jmiQjQXBaN4wAcC0rrPRTtEZIW083vNFo3E+80cPPl5d1NTQAtDXXeBctDtQCb8PI2XHVWCy0s4lo2Ocxzi4NaL7qUa5uzDqDfQaLM71bxHt1FlPE26KRZD0IK57CatsrGuYQbgH2TceXZTELltxbuQhXBWRvPVZLoCuCoFUKi8K6yo0K5UUshQlYpHoVSV6xNbdXtjuofaDF2xsytuSTlAZYve/lGwdeZPAAEnQIiI2rrnSubTQuLXPzAPbbNHENJJ9elw1vzOb0KrTQNY1rGANa0BrWjgGgWAWvQUhbmkksZn23hFy1oHuxsv+RtzbqSTxKkYGXXO3XTmY3KVmiLapo9EVVMIqXRbYVVLqllUBARVVEFUWOaVrWlzyGtHFziAAPFcRtL6TKanBEVpnfEfZiB/i7yQdy94AJJAA4kmwHmuN2j9I1LTAiMid46HLGD+rn5LzSrx7EcUPsZmw/G+8cAHyt/MsL8Oo6Qb2sk9YlGtne4D2amDZxLanEcSJbCHCK/HWOADw4vWsMHpacb2vl9YkGuU+zGOwaOK5/HPSG5w3dK0RtGgNrfQBcXVVcszi6Rznk9SbKjucb9IVgY6Roa3gDawA7BcRW18s7ryOc89zorYqXqt+mw9ziA0E35AaqWjRp6br5W5d17ts3tF6zCyXLaYx7qrabhpc3Rrged+I6XIXC4Vsc91jL+GOnF/05LuMJw5kLMkQsL3JOpJ6lcuunTmVMNlPFxLnc3HU+XRXBpKvpKUnipano1j461qJZQE8Vl/2f2U8ylWQ0y38WdcGKSahfvKcOfTk3kgbq+I83Rj8zfk5cl2GDYzFOwOa5pvwIOh/kVfLTKCrsCGYywOMEx1Lmi8bzy3jPzeIse61Kxef7HasWVrlwlLtHUU2lWwiMcZmXlgt1JHtM8x5rpsP2hglaHNILTwe0hzPqOC0ymMyqCsUM8bhdr2kdbrMGjqPqEGQPQuVt2jiR9QsM1dEz3nC/QXc7yA1KozalUdZou42CiK7aFrCGkZCfd3l944fLE27z9Aoiqr5pT7N4W/HIGumt8kerWctXZj8oU0k1J4zjgbZjAXPcPYjbYPeOpJ0Yz5j5XOihKenObeykOlIsMt8kbOORgP3dxcRryAy09O1l8t7uN3ucS57ndXOOrj4rZjYsXq10nOKMYt+mhVsECkIYkkLV8TFVZmNRbZZ7KqIqgiwVlZHE0vle2No4ueQAvOtp/SxDFdlKN47gJH3Db/KzifOyD0apqWRtL5HNjYOLnkNH1K4Hab0p08ALaf8V/J7tGX7Di77LzmpqsRxF2eVzoovjl0AHys5LC80FFd0h9Zn+J/ta9hwCYNyrxPEcSdmcXRxcny+wwD5WLBJTYfRfiVL/Wp/nIIB+Vi5fG9u5pfZi/DZ26LlJJHyG7iXHqdVR2mO+kSWS7KcbpnAHS9uw5LjZ55JXZnkvPUq+Klv3UtQYU+QgMaXHoApaImGlvxUrRYW55DWNLjyABJXX4VseBYzH9xvHzcuroqJkYyxtDR2Gp8TzXO9tTlyWE7HHQzHKPhbq7zPAfddZQYdHELRtDep4uPiVIQ0pKlKXDOqx7W8kRkNMTyUvRYeealaXDbKVp6MBanKXppUtEpGKmW1HCswYt4zrXbCqmJbICZVcTWhJAtSWmUwWLE+JTF1ASU6hqvAKdzs+7DJP7WIuhk83MIJ8118tOtSSmWcVyL8IlDrx1Mze0rIJh9XND/8yubT1YN9/C7xhkB+0q6R9MsLqYptMiLibUfmki/dhdfyL5CPsswieRZ8szx8ILYW/wDha248VubgqopyptPjGpT07GX3bWsv72UAEnqTz81na1bLKYrZipVMqtSKFbsNOtiOBbLI1uRNYo4lssYrmsV4C1jIAiuARVGvX18cDDJM9sbBzcbeQ6lea7U+lyOO7KRuZ3ASSC/+Fg/1VPTVSve+i/E3UTt7G5x4B9mub5kNf9F5zJX0NEPw276X+0fYm/ZBtVEmIV7t7UPdFGfzynW3yt5LFJU0FEL/APETfG+x17LlMZ2tmmJAOVvIfyCgTmcbm5PUqjpca21nmu1hyM7aaLmnOc83JLj1KzRUvmpjDcEklNmNJ6nkPErNoh4qXrqpbDcHfIbMaXeHLxPJdhheybGWMpzn4W3DfrxK6anpg0BrAGjkALBYvf43OXMYXsi0WMxufgb/AKn+S6ilpGsGWNoaOjQAt6noiVL0mFdlj2teREU9ISpekwvqpmmw4BSUNKtTlL0jaXDQOSk4aQBbccK2GRrcjNrBHAthrFeGq4BXGVAFWyqioIiIKWVCFciDE5ixuiWxZLKYutN0CxmnW/ZUyphrQ9WQU638qZUw1piBZWxLPlVQEw1jDFeGq6yqqigCqiICIiDmvSHs969h80Df2wG8p3cLTs1ZryvqPBxXyTNC/O4SBwcCQ4O4hwNiD5r7bXmG3fosZVVDqqnc2F8hvOwj2XO09sW4E216oPniGlPmpnDMBll91unxHRv1XpJ2DZTH2hvT1Is2/h/NbkdEeAFh0AsFzvVbnLmMM2WjZYyfiO6cG/8A1dDBT2GVoAA4ACwUpT4USpmjwgDksZa15EHTYeTyUzR4V2U3T0AHJb8VMtTlLUbTYeByUjDTWW2yFZmxrcjOsEcK2GRrI1ivAVRaGq4BVsqqoIiICIiAiIgIiICIiAiIgWSyIgIiICIiAiIgIiICteiIIquo2u4hRwwxg5KqLOKzRUjQtqOEIiKztjCzsYiIjIGq+yoiqLgqoioIiIKIiKAgREVVERVBERAREQEREBERAREQEREBERAREQ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 name="ZoneTexte 9"/>
          <p:cNvSpPr txBox="1"/>
          <p:nvPr/>
        </p:nvSpPr>
        <p:spPr>
          <a:xfrm>
            <a:off x="7572396" y="1039639"/>
            <a:ext cx="1285884" cy="246221"/>
          </a:xfrm>
          <a:prstGeom prst="rect">
            <a:avLst/>
          </a:prstGeom>
          <a:noFill/>
        </p:spPr>
        <p:txBody>
          <a:bodyPr wrap="square" rtlCol="0">
            <a:spAutoFit/>
          </a:bodyPr>
          <a:lstStyle/>
          <a:p>
            <a:r>
              <a:rPr lang="fr-FR" sz="1000" dirty="0" smtClean="0">
                <a:solidFill>
                  <a:schemeClr val="tx1">
                    <a:lumMod val="50000"/>
                    <a:lumOff val="50000"/>
                  </a:schemeClr>
                </a:solidFill>
              </a:rPr>
              <a:t>Recherche avancé</a:t>
            </a:r>
            <a:endParaRPr lang="fr-FR" sz="1000" dirty="0">
              <a:solidFill>
                <a:schemeClr val="tx1">
                  <a:lumMod val="50000"/>
                  <a:lumOff val="50000"/>
                </a:schemeClr>
              </a:solidFill>
            </a:endParaRPr>
          </a:p>
        </p:txBody>
      </p:sp>
      <p:sp>
        <p:nvSpPr>
          <p:cNvPr id="13" name="Rectangle à coins arrondis 12">
            <a:hlinkClick r:id="rId4" action="ppaction://hlinksldjump"/>
          </p:cNvPr>
          <p:cNvSpPr/>
          <p:nvPr/>
        </p:nvSpPr>
        <p:spPr>
          <a:xfrm>
            <a:off x="1928794"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Publier</a:t>
            </a:r>
            <a:endParaRPr lang="fr-FR" sz="1200" dirty="0"/>
          </a:p>
        </p:txBody>
      </p:sp>
      <p:sp>
        <p:nvSpPr>
          <p:cNvPr id="15" name="Rectangle à coins arrondis 14">
            <a:hlinkClick r:id="rId5" action="ppaction://hlinksldjump"/>
          </p:cNvPr>
          <p:cNvSpPr/>
          <p:nvPr/>
        </p:nvSpPr>
        <p:spPr>
          <a:xfrm>
            <a:off x="3071834" y="714356"/>
            <a:ext cx="1142976" cy="428628"/>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Mon profil</a:t>
            </a:r>
            <a:endParaRPr lang="fr-FR" sz="1200" dirty="0"/>
          </a:p>
        </p:txBody>
      </p:sp>
      <p:pic>
        <p:nvPicPr>
          <p:cNvPr id="19" name="Picture 7"/>
          <p:cNvPicPr>
            <a:picLocks noChangeAspect="1" noChangeArrowheads="1"/>
          </p:cNvPicPr>
          <p:nvPr/>
        </p:nvPicPr>
        <p:blipFill>
          <a:blip r:embed="rId6" cstate="print"/>
          <a:srcRect l="36786" t="20508" r="28075" b="17968"/>
          <a:stretch>
            <a:fillRect/>
          </a:stretch>
        </p:blipFill>
        <p:spPr bwMode="auto">
          <a:xfrm>
            <a:off x="2000232" y="857232"/>
            <a:ext cx="266482" cy="262320"/>
          </a:xfrm>
          <a:prstGeom prst="rect">
            <a:avLst/>
          </a:prstGeom>
          <a:noFill/>
          <a:ln w="9525">
            <a:noFill/>
            <a:miter lim="800000"/>
            <a:headEnd/>
            <a:tailEnd/>
          </a:ln>
          <a:effectLst/>
        </p:spPr>
      </p:pic>
      <p:sp>
        <p:nvSpPr>
          <p:cNvPr id="20" name="ZoneTexte 19"/>
          <p:cNvSpPr txBox="1"/>
          <p:nvPr/>
        </p:nvSpPr>
        <p:spPr>
          <a:xfrm>
            <a:off x="6286512" y="317564"/>
            <a:ext cx="1285884" cy="338554"/>
          </a:xfrm>
          <a:prstGeom prst="rect">
            <a:avLst/>
          </a:prstGeom>
          <a:noFill/>
        </p:spPr>
        <p:txBody>
          <a:bodyPr wrap="square" rtlCol="0">
            <a:spAutoFit/>
          </a:bodyPr>
          <a:lstStyle/>
          <a:p>
            <a:r>
              <a:rPr lang="fr-FR" sz="1600" b="1" dirty="0" smtClean="0">
                <a:solidFill>
                  <a:schemeClr val="bg1">
                    <a:lumMod val="95000"/>
                  </a:schemeClr>
                </a:solidFill>
              </a:rPr>
              <a:t>X</a:t>
            </a:r>
            <a:r>
              <a:rPr lang="fr-FR" sz="1050" dirty="0" smtClean="0">
                <a:solidFill>
                  <a:schemeClr val="bg1">
                    <a:lumMod val="95000"/>
                  </a:schemeClr>
                </a:solidFill>
              </a:rPr>
              <a:t>        Déconnexion</a:t>
            </a:r>
            <a:endParaRPr lang="fr-FR" sz="1050" dirty="0">
              <a:solidFill>
                <a:schemeClr val="bg1">
                  <a:lumMod val="95000"/>
                </a:schemeClr>
              </a:solidFill>
            </a:endParaRPr>
          </a:p>
        </p:txBody>
      </p:sp>
      <p:sp>
        <p:nvSpPr>
          <p:cNvPr id="21" name="Rectangle à coins arrondis 20">
            <a:hlinkClick r:id="rId7" action="ppaction://hlinksldjump"/>
          </p:cNvPr>
          <p:cNvSpPr/>
          <p:nvPr/>
        </p:nvSpPr>
        <p:spPr>
          <a:xfrm>
            <a:off x="785786"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Accueil</a:t>
            </a:r>
          </a:p>
        </p:txBody>
      </p:sp>
      <p:pic>
        <p:nvPicPr>
          <p:cNvPr id="22" name="Picture 8" descr="http://www.icone-png.com/png/54/53529.png"/>
          <p:cNvPicPr>
            <a:picLocks noChangeAspect="1" noChangeArrowheads="1"/>
          </p:cNvPicPr>
          <p:nvPr/>
        </p:nvPicPr>
        <p:blipFill>
          <a:blip r:embed="rId8" cstate="print"/>
          <a:srcRect/>
          <a:stretch>
            <a:fillRect/>
          </a:stretch>
        </p:blipFill>
        <p:spPr bwMode="auto">
          <a:xfrm>
            <a:off x="928662" y="857232"/>
            <a:ext cx="285752" cy="285752"/>
          </a:xfrm>
          <a:prstGeom prst="rect">
            <a:avLst/>
          </a:prstGeom>
          <a:noFill/>
        </p:spPr>
      </p:pic>
      <p:sp>
        <p:nvSpPr>
          <p:cNvPr id="23" name="Rectangle à coins arrondis 22">
            <a:hlinkClick r:id="rId9" action="ppaction://hlinksldjump"/>
          </p:cNvPr>
          <p:cNvSpPr/>
          <p:nvPr/>
        </p:nvSpPr>
        <p:spPr>
          <a:xfrm>
            <a:off x="1778644" y="1643050"/>
            <a:ext cx="2000264" cy="357190"/>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Notes obtenues</a:t>
            </a:r>
            <a:endParaRPr lang="fr-FR" sz="1400" dirty="0"/>
          </a:p>
        </p:txBody>
      </p:sp>
      <p:sp>
        <p:nvSpPr>
          <p:cNvPr id="24" name="Rectangle à coins arrondis 23">
            <a:hlinkClick r:id="rId10" action="ppaction://hlinksldjump"/>
          </p:cNvPr>
          <p:cNvSpPr/>
          <p:nvPr/>
        </p:nvSpPr>
        <p:spPr>
          <a:xfrm>
            <a:off x="3850346" y="1714488"/>
            <a:ext cx="1928826" cy="285752"/>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Notes données</a:t>
            </a:r>
            <a:endParaRPr lang="fr-FR" sz="1400" dirty="0"/>
          </a:p>
        </p:txBody>
      </p:sp>
      <p:sp>
        <p:nvSpPr>
          <p:cNvPr id="26" name="Rectangle 25"/>
          <p:cNvSpPr/>
          <p:nvPr/>
        </p:nvSpPr>
        <p:spPr>
          <a:xfrm>
            <a:off x="1778644" y="3929066"/>
            <a:ext cx="2000264" cy="469359"/>
          </a:xfrm>
          <a:prstGeom prst="rect">
            <a:avLst/>
          </a:prstGeom>
        </p:spPr>
        <p:txBody>
          <a:bodyPr wrap="square">
            <a:spAutoFit/>
          </a:bodyPr>
          <a:lstStyle/>
          <a:p>
            <a:r>
              <a:rPr lang="fr-FR" sz="1400" dirty="0" err="1" smtClean="0">
                <a:solidFill>
                  <a:schemeClr val="bg1">
                    <a:lumMod val="50000"/>
                  </a:schemeClr>
                </a:solidFill>
              </a:rPr>
              <a:t>Khayreddine</a:t>
            </a:r>
            <a:r>
              <a:rPr lang="fr-FR" sz="1400" dirty="0" smtClean="0">
                <a:solidFill>
                  <a:schemeClr val="bg1">
                    <a:lumMod val="50000"/>
                  </a:schemeClr>
                </a:solidFill>
              </a:rPr>
              <a:t> BOUNABI</a:t>
            </a:r>
          </a:p>
          <a:p>
            <a:r>
              <a:rPr lang="fr-FR" sz="1000" dirty="0" smtClean="0">
                <a:solidFill>
                  <a:srgbClr val="FF0000"/>
                </a:solidFill>
              </a:rPr>
              <a:t>Il note lui même</a:t>
            </a:r>
          </a:p>
        </p:txBody>
      </p:sp>
      <p:sp>
        <p:nvSpPr>
          <p:cNvPr id="29" name="Ellipse 28"/>
          <p:cNvSpPr/>
          <p:nvPr/>
        </p:nvSpPr>
        <p:spPr>
          <a:xfrm>
            <a:off x="6072198" y="2928934"/>
            <a:ext cx="500066" cy="500066"/>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smtClean="0"/>
              <a:t>4</a:t>
            </a:r>
            <a:endParaRPr lang="fr-FR" sz="1400" dirty="0"/>
          </a:p>
        </p:txBody>
      </p:sp>
      <p:sp>
        <p:nvSpPr>
          <p:cNvPr id="31" name="Ellipse 30"/>
          <p:cNvSpPr/>
          <p:nvPr/>
        </p:nvSpPr>
        <p:spPr>
          <a:xfrm>
            <a:off x="6072198" y="3714752"/>
            <a:ext cx="500066" cy="500066"/>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smtClean="0"/>
              <a:t>5</a:t>
            </a:r>
            <a:endParaRPr lang="fr-FR" sz="1400" dirty="0"/>
          </a:p>
        </p:txBody>
      </p:sp>
      <p:pic>
        <p:nvPicPr>
          <p:cNvPr id="32" name="Picture 2"/>
          <p:cNvPicPr>
            <a:picLocks noChangeAspect="1" noChangeArrowheads="1"/>
          </p:cNvPicPr>
          <p:nvPr/>
        </p:nvPicPr>
        <p:blipFill>
          <a:blip r:embed="rId11" cstate="print"/>
          <a:srcRect l="20315" t="11719" r="33016" b="9179"/>
          <a:stretch>
            <a:fillRect/>
          </a:stretch>
        </p:blipFill>
        <p:spPr bwMode="auto">
          <a:xfrm>
            <a:off x="6929454" y="2428868"/>
            <a:ext cx="1714512" cy="1633829"/>
          </a:xfrm>
          <a:prstGeom prst="rect">
            <a:avLst/>
          </a:prstGeom>
          <a:noFill/>
          <a:ln w="9525">
            <a:noFill/>
            <a:miter lim="800000"/>
            <a:headEnd/>
            <a:tailEnd/>
          </a:ln>
          <a:effectLst/>
        </p:spPr>
      </p:pic>
      <p:sp>
        <p:nvSpPr>
          <p:cNvPr id="33" name="Rectangle 32"/>
          <p:cNvSpPr/>
          <p:nvPr/>
        </p:nvSpPr>
        <p:spPr>
          <a:xfrm>
            <a:off x="4564726" y="3000372"/>
            <a:ext cx="928694" cy="338554"/>
          </a:xfrm>
          <a:prstGeom prst="rect">
            <a:avLst/>
          </a:prstGeom>
        </p:spPr>
        <p:txBody>
          <a:bodyPr wrap="square">
            <a:spAutoFit/>
          </a:bodyPr>
          <a:lstStyle/>
          <a:p>
            <a:r>
              <a:rPr lang="fr-FR" sz="1600" dirty="0" smtClean="0">
                <a:solidFill>
                  <a:schemeClr val="tx1">
                    <a:lumMod val="65000"/>
                    <a:lumOff val="35000"/>
                  </a:schemeClr>
                </a:solidFill>
              </a:rPr>
              <a:t>Coiffure</a:t>
            </a:r>
            <a:endParaRPr lang="fr-FR" sz="1600" dirty="0">
              <a:solidFill>
                <a:schemeClr val="tx1">
                  <a:lumMod val="65000"/>
                  <a:lumOff val="35000"/>
                </a:schemeClr>
              </a:solidFill>
            </a:endParaRPr>
          </a:p>
        </p:txBody>
      </p:sp>
      <p:sp>
        <p:nvSpPr>
          <p:cNvPr id="34" name="Rectangle 33"/>
          <p:cNvSpPr/>
          <p:nvPr/>
        </p:nvSpPr>
        <p:spPr>
          <a:xfrm>
            <a:off x="4564726" y="3661950"/>
            <a:ext cx="1214446" cy="584775"/>
          </a:xfrm>
          <a:prstGeom prst="rect">
            <a:avLst/>
          </a:prstGeom>
        </p:spPr>
        <p:txBody>
          <a:bodyPr wrap="square">
            <a:spAutoFit/>
          </a:bodyPr>
          <a:lstStyle/>
          <a:p>
            <a:r>
              <a:rPr lang="fr-FR" sz="1600" dirty="0" smtClean="0">
                <a:solidFill>
                  <a:schemeClr val="tx1">
                    <a:lumMod val="65000"/>
                    <a:lumOff val="35000"/>
                  </a:schemeClr>
                </a:solidFill>
              </a:rPr>
              <a:t>Couleur des chevaux </a:t>
            </a:r>
            <a:endParaRPr lang="fr-FR" sz="1600" dirty="0">
              <a:solidFill>
                <a:schemeClr val="tx1">
                  <a:lumMod val="65000"/>
                  <a:lumOff val="35000"/>
                </a:schemeClr>
              </a:solidFill>
            </a:endParaRPr>
          </a:p>
        </p:txBody>
      </p:sp>
      <p:cxnSp>
        <p:nvCxnSpPr>
          <p:cNvPr id="35" name="Connecteur droit 34"/>
          <p:cNvCxnSpPr/>
          <p:nvPr/>
        </p:nvCxnSpPr>
        <p:spPr>
          <a:xfrm>
            <a:off x="1785918" y="4713296"/>
            <a:ext cx="4286280"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3778908" y="2143116"/>
            <a:ext cx="1785950" cy="276999"/>
          </a:xfrm>
          <a:prstGeom prst="rect">
            <a:avLst/>
          </a:prstGeom>
        </p:spPr>
        <p:txBody>
          <a:bodyPr wrap="square">
            <a:spAutoFit/>
          </a:bodyPr>
          <a:lstStyle/>
          <a:p>
            <a:r>
              <a:rPr lang="fr-FR" sz="1200" dirty="0" smtClean="0">
                <a:solidFill>
                  <a:schemeClr val="bg1">
                    <a:lumMod val="50000"/>
                  </a:schemeClr>
                </a:solidFill>
              </a:rPr>
              <a:t>Donneur de notes </a:t>
            </a:r>
            <a:endParaRPr lang="fr-FR" sz="1200" dirty="0">
              <a:solidFill>
                <a:schemeClr val="bg1">
                  <a:lumMod val="50000"/>
                </a:schemeClr>
              </a:solidFill>
            </a:endParaRPr>
          </a:p>
        </p:txBody>
      </p:sp>
      <p:cxnSp>
        <p:nvCxnSpPr>
          <p:cNvPr id="37" name="Connecteur droit avec flèche 36"/>
          <p:cNvCxnSpPr>
            <a:stCxn id="36" idx="2"/>
          </p:cNvCxnSpPr>
          <p:nvPr/>
        </p:nvCxnSpPr>
        <p:spPr>
          <a:xfrm rot="5400000">
            <a:off x="3768036" y="2203682"/>
            <a:ext cx="687414" cy="112028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5929322" y="1785926"/>
            <a:ext cx="1785950" cy="276999"/>
          </a:xfrm>
          <a:prstGeom prst="rect">
            <a:avLst/>
          </a:prstGeom>
        </p:spPr>
        <p:txBody>
          <a:bodyPr wrap="square">
            <a:spAutoFit/>
          </a:bodyPr>
          <a:lstStyle/>
          <a:p>
            <a:r>
              <a:rPr lang="fr-FR" sz="1200" dirty="0" smtClean="0">
                <a:solidFill>
                  <a:schemeClr val="bg1">
                    <a:lumMod val="50000"/>
                  </a:schemeClr>
                </a:solidFill>
              </a:rPr>
              <a:t>Fichier en noté</a:t>
            </a:r>
            <a:endParaRPr lang="fr-FR" sz="1200" dirty="0">
              <a:solidFill>
                <a:schemeClr val="bg1">
                  <a:lumMod val="50000"/>
                </a:schemeClr>
              </a:solidFill>
            </a:endParaRPr>
          </a:p>
        </p:txBody>
      </p:sp>
      <p:cxnSp>
        <p:nvCxnSpPr>
          <p:cNvPr id="41" name="Connecteur droit avec flèche 40"/>
          <p:cNvCxnSpPr>
            <a:stCxn id="40" idx="2"/>
            <a:endCxn id="32" idx="0"/>
          </p:cNvCxnSpPr>
          <p:nvPr/>
        </p:nvCxnSpPr>
        <p:spPr>
          <a:xfrm rot="16200000" flipH="1">
            <a:off x="7121532" y="1763689"/>
            <a:ext cx="365943" cy="9644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4" name="Picture 4" descr="http://surmon36.ca/wp-content/uploads/2012/11/beau_sourire1.jpg"/>
          <p:cNvPicPr>
            <a:picLocks noChangeAspect="1" noChangeArrowheads="1"/>
          </p:cNvPicPr>
          <p:nvPr/>
        </p:nvPicPr>
        <p:blipFill>
          <a:blip r:embed="rId12" cstate="print"/>
          <a:srcRect/>
          <a:stretch>
            <a:fillRect/>
          </a:stretch>
        </p:blipFill>
        <p:spPr bwMode="auto">
          <a:xfrm>
            <a:off x="6715140" y="5143512"/>
            <a:ext cx="2071702" cy="1103776"/>
          </a:xfrm>
          <a:prstGeom prst="rect">
            <a:avLst/>
          </a:prstGeom>
          <a:noFill/>
        </p:spPr>
      </p:pic>
      <p:pic>
        <p:nvPicPr>
          <p:cNvPr id="45" name="Picture 11" descr="https://scontent-a-cdg.xx.fbcdn.net/hphotos-xaf1/v/t1.0-9/1491666_772849956064257_585837322_n.jpg?oh=9cf3652e599eff32cf32caee8eac0f35&amp;oe=5555E6CC"/>
          <p:cNvPicPr>
            <a:picLocks noChangeAspect="1" noChangeArrowheads="1"/>
          </p:cNvPicPr>
          <p:nvPr/>
        </p:nvPicPr>
        <p:blipFill>
          <a:blip r:embed="rId13" cstate="print"/>
          <a:srcRect l="32641" t="33164" r="32819" b="44917"/>
          <a:stretch>
            <a:fillRect/>
          </a:stretch>
        </p:blipFill>
        <p:spPr bwMode="auto">
          <a:xfrm>
            <a:off x="1850082" y="4786322"/>
            <a:ext cx="1772958" cy="1500198"/>
          </a:xfrm>
          <a:prstGeom prst="rect">
            <a:avLst/>
          </a:prstGeom>
          <a:noFill/>
        </p:spPr>
      </p:pic>
      <p:sp>
        <p:nvSpPr>
          <p:cNvPr id="46" name="Rectangle 45"/>
          <p:cNvSpPr/>
          <p:nvPr/>
        </p:nvSpPr>
        <p:spPr>
          <a:xfrm>
            <a:off x="4564726" y="5162148"/>
            <a:ext cx="928694" cy="338554"/>
          </a:xfrm>
          <a:prstGeom prst="rect">
            <a:avLst/>
          </a:prstGeom>
        </p:spPr>
        <p:txBody>
          <a:bodyPr wrap="square">
            <a:spAutoFit/>
          </a:bodyPr>
          <a:lstStyle/>
          <a:p>
            <a:r>
              <a:rPr lang="fr-FR" sz="1600" dirty="0" smtClean="0">
                <a:solidFill>
                  <a:schemeClr val="tx1">
                    <a:lumMod val="65000"/>
                    <a:lumOff val="35000"/>
                  </a:schemeClr>
                </a:solidFill>
              </a:rPr>
              <a:t>Sourire </a:t>
            </a:r>
            <a:endParaRPr lang="fr-FR" sz="1600" dirty="0">
              <a:solidFill>
                <a:schemeClr val="tx1">
                  <a:lumMod val="65000"/>
                  <a:lumOff val="35000"/>
                </a:schemeClr>
              </a:solidFill>
            </a:endParaRPr>
          </a:p>
        </p:txBody>
      </p:sp>
      <p:sp>
        <p:nvSpPr>
          <p:cNvPr id="47" name="Ellipse 46"/>
          <p:cNvSpPr/>
          <p:nvPr/>
        </p:nvSpPr>
        <p:spPr>
          <a:xfrm>
            <a:off x="6081722" y="5072074"/>
            <a:ext cx="500066" cy="500066"/>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smtClean="0"/>
              <a:t>5</a:t>
            </a:r>
            <a:endParaRPr lang="fr-FR" sz="1400" dirty="0"/>
          </a:p>
        </p:txBody>
      </p:sp>
      <p:sp>
        <p:nvSpPr>
          <p:cNvPr id="48" name="Rectangle 47"/>
          <p:cNvSpPr/>
          <p:nvPr/>
        </p:nvSpPr>
        <p:spPr>
          <a:xfrm>
            <a:off x="4564726" y="5978743"/>
            <a:ext cx="1436034" cy="307777"/>
          </a:xfrm>
          <a:prstGeom prst="rect">
            <a:avLst/>
          </a:prstGeom>
        </p:spPr>
        <p:txBody>
          <a:bodyPr wrap="none">
            <a:spAutoFit/>
          </a:bodyPr>
          <a:lstStyle/>
          <a:p>
            <a:r>
              <a:rPr lang="fr-FR" sz="1400" dirty="0" smtClean="0">
                <a:solidFill>
                  <a:schemeClr val="tx1">
                    <a:lumMod val="65000"/>
                    <a:lumOff val="35000"/>
                  </a:schemeClr>
                </a:solidFill>
              </a:rPr>
              <a:t>Couleur des yeux</a:t>
            </a:r>
            <a:endParaRPr lang="fr-FR" sz="1400" dirty="0">
              <a:solidFill>
                <a:schemeClr val="tx1">
                  <a:lumMod val="65000"/>
                  <a:lumOff val="35000"/>
                </a:schemeClr>
              </a:solidFill>
            </a:endParaRPr>
          </a:p>
        </p:txBody>
      </p:sp>
      <p:sp>
        <p:nvSpPr>
          <p:cNvPr id="49" name="Ellipse 48"/>
          <p:cNvSpPr/>
          <p:nvPr/>
        </p:nvSpPr>
        <p:spPr>
          <a:xfrm>
            <a:off x="6072198" y="5857892"/>
            <a:ext cx="500066" cy="500066"/>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smtClean="0"/>
              <a:t>5</a:t>
            </a:r>
            <a:endParaRPr lang="fr-FR" sz="1400" dirty="0"/>
          </a:p>
        </p:txBody>
      </p:sp>
      <p:sp>
        <p:nvSpPr>
          <p:cNvPr id="51" name="Bulle ronde 50"/>
          <p:cNvSpPr/>
          <p:nvPr/>
        </p:nvSpPr>
        <p:spPr>
          <a:xfrm>
            <a:off x="7000892" y="4143380"/>
            <a:ext cx="214314" cy="142876"/>
          </a:xfrm>
          <a:prstGeom prst="wedgeEllipse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52" name="Rectangle 51"/>
          <p:cNvSpPr/>
          <p:nvPr/>
        </p:nvSpPr>
        <p:spPr>
          <a:xfrm>
            <a:off x="6572264" y="4580761"/>
            <a:ext cx="1071570" cy="276999"/>
          </a:xfrm>
          <a:prstGeom prst="rect">
            <a:avLst/>
          </a:prstGeom>
        </p:spPr>
        <p:txBody>
          <a:bodyPr wrap="square">
            <a:spAutoFit/>
          </a:bodyPr>
          <a:lstStyle/>
          <a:p>
            <a:r>
              <a:rPr lang="fr-FR" sz="1200" dirty="0" smtClean="0">
                <a:solidFill>
                  <a:schemeClr val="bg1">
                    <a:lumMod val="50000"/>
                  </a:schemeClr>
                </a:solidFill>
              </a:rPr>
              <a:t>Commentaire</a:t>
            </a:r>
            <a:endParaRPr lang="fr-FR" sz="1200" dirty="0">
              <a:solidFill>
                <a:schemeClr val="bg1">
                  <a:lumMod val="50000"/>
                </a:schemeClr>
              </a:solidFill>
            </a:endParaRPr>
          </a:p>
        </p:txBody>
      </p:sp>
      <p:cxnSp>
        <p:nvCxnSpPr>
          <p:cNvPr id="53" name="Connecteur droit avec flèche 52"/>
          <p:cNvCxnSpPr>
            <a:stCxn id="52" idx="0"/>
            <a:endCxn id="51" idx="4"/>
          </p:cNvCxnSpPr>
          <p:nvPr/>
        </p:nvCxnSpPr>
        <p:spPr>
          <a:xfrm rot="5400000" flipH="1" flipV="1">
            <a:off x="6960797" y="4433509"/>
            <a:ext cx="294505"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7572396" y="4071942"/>
            <a:ext cx="428628" cy="285752"/>
          </a:xfrm>
          <a:prstGeom prst="rect">
            <a:avLst/>
          </a:prstGeom>
        </p:spPr>
        <p:txBody>
          <a:bodyPr wrap="square">
            <a:spAutoFit/>
          </a:bodyPr>
          <a:lstStyle/>
          <a:p>
            <a:r>
              <a:rPr lang="fr-FR" sz="1200" dirty="0" smtClean="0">
                <a:solidFill>
                  <a:schemeClr val="bg1">
                    <a:lumMod val="50000"/>
                  </a:schemeClr>
                </a:solidFill>
              </a:rPr>
              <a:t>4,5</a:t>
            </a:r>
            <a:endParaRPr lang="fr-FR" sz="1200" dirty="0">
              <a:solidFill>
                <a:schemeClr val="bg1">
                  <a:lumMod val="50000"/>
                </a:schemeClr>
              </a:solidFill>
            </a:endParaRPr>
          </a:p>
        </p:txBody>
      </p:sp>
      <p:cxnSp>
        <p:nvCxnSpPr>
          <p:cNvPr id="58" name="Connecteur droit avec flèche 57"/>
          <p:cNvCxnSpPr>
            <a:stCxn id="59" idx="0"/>
            <a:endCxn id="57" idx="2"/>
          </p:cNvCxnSpPr>
          <p:nvPr/>
        </p:nvCxnSpPr>
        <p:spPr>
          <a:xfrm rot="5400000" flipH="1" flipV="1">
            <a:off x="7598977" y="4545428"/>
            <a:ext cx="375467"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7358082" y="4733161"/>
            <a:ext cx="857256" cy="276999"/>
          </a:xfrm>
          <a:prstGeom prst="rect">
            <a:avLst/>
          </a:prstGeom>
        </p:spPr>
        <p:txBody>
          <a:bodyPr wrap="square">
            <a:spAutoFit/>
          </a:bodyPr>
          <a:lstStyle/>
          <a:p>
            <a:r>
              <a:rPr lang="fr-FR" sz="1200" dirty="0" smtClean="0">
                <a:solidFill>
                  <a:schemeClr val="bg1">
                    <a:lumMod val="50000"/>
                  </a:schemeClr>
                </a:solidFill>
              </a:rPr>
              <a:t>Moyenne</a:t>
            </a:r>
            <a:endParaRPr lang="fr-FR" sz="1200" dirty="0">
              <a:solidFill>
                <a:schemeClr val="bg1">
                  <a:lumMod val="50000"/>
                </a:schemeClr>
              </a:solidFill>
            </a:endParaRPr>
          </a:p>
        </p:txBody>
      </p:sp>
      <p:sp>
        <p:nvSpPr>
          <p:cNvPr id="64" name="Rectangle 63"/>
          <p:cNvSpPr/>
          <p:nvPr/>
        </p:nvSpPr>
        <p:spPr>
          <a:xfrm>
            <a:off x="8143900" y="4610409"/>
            <a:ext cx="1000100" cy="461665"/>
          </a:xfrm>
          <a:prstGeom prst="rect">
            <a:avLst/>
          </a:prstGeom>
        </p:spPr>
        <p:txBody>
          <a:bodyPr wrap="square">
            <a:spAutoFit/>
          </a:bodyPr>
          <a:lstStyle/>
          <a:p>
            <a:r>
              <a:rPr lang="fr-FR" sz="1200" dirty="0" smtClean="0">
                <a:solidFill>
                  <a:schemeClr val="bg1">
                    <a:lumMod val="50000"/>
                  </a:schemeClr>
                </a:solidFill>
              </a:rPr>
              <a:t>Augmenter ma note </a:t>
            </a:r>
            <a:endParaRPr lang="fr-FR" sz="1200" dirty="0">
              <a:solidFill>
                <a:schemeClr val="bg1">
                  <a:lumMod val="50000"/>
                </a:schemeClr>
              </a:solidFill>
            </a:endParaRPr>
          </a:p>
        </p:txBody>
      </p:sp>
      <p:cxnSp>
        <p:nvCxnSpPr>
          <p:cNvPr id="65" name="Connecteur droit avec flèche 64"/>
          <p:cNvCxnSpPr>
            <a:stCxn id="64" idx="0"/>
            <a:endCxn id="1026" idx="3"/>
          </p:cNvCxnSpPr>
          <p:nvPr/>
        </p:nvCxnSpPr>
        <p:spPr>
          <a:xfrm rot="16200000" flipV="1">
            <a:off x="8406935" y="4373393"/>
            <a:ext cx="358210" cy="11582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70" name="Picture 2"/>
          <p:cNvPicPr>
            <a:picLocks noChangeAspect="1" noChangeArrowheads="1"/>
          </p:cNvPicPr>
          <p:nvPr/>
        </p:nvPicPr>
        <p:blipFill>
          <a:blip r:embed="rId2" cstate="print"/>
          <a:srcRect l="34041" t="8789" r="34663" b="6250"/>
          <a:stretch>
            <a:fillRect/>
          </a:stretch>
        </p:blipFill>
        <p:spPr bwMode="auto">
          <a:xfrm rot="1475036">
            <a:off x="8284729" y="6219172"/>
            <a:ext cx="254956" cy="389141"/>
          </a:xfrm>
          <a:prstGeom prst="rect">
            <a:avLst/>
          </a:prstGeom>
          <a:noFill/>
          <a:ln w="9525">
            <a:noFill/>
            <a:miter lim="800000"/>
            <a:headEnd/>
            <a:tailEnd/>
          </a:ln>
          <a:effectLst/>
        </p:spPr>
      </p:pic>
      <p:sp>
        <p:nvSpPr>
          <p:cNvPr id="71" name="Bulle ronde 70"/>
          <p:cNvSpPr/>
          <p:nvPr/>
        </p:nvSpPr>
        <p:spPr>
          <a:xfrm>
            <a:off x="7000892" y="6357958"/>
            <a:ext cx="214314" cy="142876"/>
          </a:xfrm>
          <a:prstGeom prst="wedgeEllipse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72" name="Rectangle 71"/>
          <p:cNvSpPr/>
          <p:nvPr/>
        </p:nvSpPr>
        <p:spPr>
          <a:xfrm>
            <a:off x="7572396" y="6286520"/>
            <a:ext cx="428628" cy="285752"/>
          </a:xfrm>
          <a:prstGeom prst="rect">
            <a:avLst/>
          </a:prstGeom>
        </p:spPr>
        <p:txBody>
          <a:bodyPr wrap="square">
            <a:spAutoFit/>
          </a:bodyPr>
          <a:lstStyle/>
          <a:p>
            <a:r>
              <a:rPr lang="fr-FR" sz="1200" dirty="0" smtClean="0">
                <a:solidFill>
                  <a:schemeClr val="bg1">
                    <a:lumMod val="50000"/>
                  </a:schemeClr>
                </a:solidFill>
              </a:rPr>
              <a:t>5</a:t>
            </a:r>
            <a:endParaRPr lang="fr-FR" sz="1200" dirty="0">
              <a:solidFill>
                <a:schemeClr val="bg1">
                  <a:lumMod val="50000"/>
                </a:schemeClr>
              </a:solidFill>
            </a:endParaRPr>
          </a:p>
        </p:txBody>
      </p:sp>
      <p:sp>
        <p:nvSpPr>
          <p:cNvPr id="73" name="Rectangle 72"/>
          <p:cNvSpPr/>
          <p:nvPr/>
        </p:nvSpPr>
        <p:spPr>
          <a:xfrm>
            <a:off x="1850082" y="6264495"/>
            <a:ext cx="2000264" cy="615553"/>
          </a:xfrm>
          <a:prstGeom prst="rect">
            <a:avLst/>
          </a:prstGeom>
        </p:spPr>
        <p:txBody>
          <a:bodyPr wrap="square">
            <a:spAutoFit/>
          </a:bodyPr>
          <a:lstStyle/>
          <a:p>
            <a:r>
              <a:rPr lang="fr-FR" sz="1400" dirty="0" smtClean="0">
                <a:solidFill>
                  <a:schemeClr val="bg1">
                    <a:lumMod val="50000"/>
                  </a:schemeClr>
                </a:solidFill>
              </a:rPr>
              <a:t>Ferhat BENAMARA</a:t>
            </a:r>
          </a:p>
          <a:p>
            <a:r>
              <a:rPr lang="fr-FR" sz="1000" dirty="0" smtClean="0">
                <a:solidFill>
                  <a:srgbClr val="FF0000"/>
                </a:solidFill>
              </a:rPr>
              <a:t>Amis ou un utilisateur quelconque donne une note</a:t>
            </a:r>
            <a:r>
              <a:rPr lang="fr-FR" sz="1000" dirty="0" smtClean="0">
                <a:solidFill>
                  <a:schemeClr val="bg1">
                    <a:lumMod val="50000"/>
                  </a:schemeClr>
                </a:solidFill>
              </a:rPr>
              <a:t> </a:t>
            </a:r>
            <a:endParaRPr lang="fr-FR" sz="1400" dirty="0">
              <a:solidFill>
                <a:schemeClr val="bg1">
                  <a:lumMod val="50000"/>
                </a:schemeClr>
              </a:solidFill>
            </a:endParaRPr>
          </a:p>
        </p:txBody>
      </p:sp>
      <p:pic>
        <p:nvPicPr>
          <p:cNvPr id="54" name="Picture 2" descr="Khayreddine Bounabi"/>
          <p:cNvPicPr>
            <a:picLocks noChangeAspect="1" noChangeArrowheads="1"/>
          </p:cNvPicPr>
          <p:nvPr/>
        </p:nvPicPr>
        <p:blipFill>
          <a:blip r:embed="rId14" cstate="print"/>
          <a:srcRect/>
          <a:stretch>
            <a:fillRect/>
          </a:stretch>
        </p:blipFill>
        <p:spPr bwMode="auto">
          <a:xfrm>
            <a:off x="1850082" y="2357430"/>
            <a:ext cx="1500197" cy="1500201"/>
          </a:xfrm>
          <a:prstGeom prst="rect">
            <a:avLst/>
          </a:prstGeom>
          <a:noFill/>
        </p:spPr>
      </p:pic>
      <p:cxnSp>
        <p:nvCxnSpPr>
          <p:cNvPr id="61" name="Connecteur droit 60"/>
          <p:cNvCxnSpPr/>
          <p:nvPr/>
        </p:nvCxnSpPr>
        <p:spPr>
          <a:xfrm rot="5400000">
            <a:off x="-750925" y="3750471"/>
            <a:ext cx="4787140" cy="79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7" name="Rectangle à coins arrondis 66"/>
          <p:cNvSpPr/>
          <p:nvPr/>
        </p:nvSpPr>
        <p:spPr>
          <a:xfrm>
            <a:off x="0" y="1500174"/>
            <a:ext cx="1571604" cy="2928958"/>
          </a:xfrm>
          <a:prstGeom prst="round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142844" y="2712361"/>
            <a:ext cx="1143008" cy="430887"/>
          </a:xfrm>
          <a:prstGeom prst="rect">
            <a:avLst/>
          </a:prstGeom>
        </p:spPr>
        <p:txBody>
          <a:bodyPr wrap="square">
            <a:spAutoFit/>
          </a:bodyPr>
          <a:lstStyle/>
          <a:p>
            <a:r>
              <a:rPr lang="fr-FR" sz="1100" b="1" dirty="0" err="1" smtClean="0">
                <a:solidFill>
                  <a:schemeClr val="tx1">
                    <a:lumMod val="65000"/>
                    <a:lumOff val="35000"/>
                  </a:schemeClr>
                </a:solidFill>
              </a:rPr>
              <a:t>Khayreddine</a:t>
            </a:r>
            <a:r>
              <a:rPr lang="fr-FR" sz="1100" b="1" dirty="0" smtClean="0">
                <a:solidFill>
                  <a:schemeClr val="tx1">
                    <a:lumMod val="50000"/>
                    <a:lumOff val="50000"/>
                  </a:schemeClr>
                </a:solidFill>
              </a:rPr>
              <a:t> </a:t>
            </a:r>
            <a:r>
              <a:rPr lang="fr-FR" sz="1100" b="1" dirty="0" smtClean="0">
                <a:solidFill>
                  <a:schemeClr val="tx1">
                    <a:lumMod val="65000"/>
                    <a:lumOff val="35000"/>
                  </a:schemeClr>
                </a:solidFill>
              </a:rPr>
              <a:t>BOUNABI</a:t>
            </a:r>
          </a:p>
        </p:txBody>
      </p:sp>
      <p:sp>
        <p:nvSpPr>
          <p:cNvPr id="74" name="Rectangle 73"/>
          <p:cNvSpPr/>
          <p:nvPr/>
        </p:nvSpPr>
        <p:spPr>
          <a:xfrm>
            <a:off x="142844" y="2468399"/>
            <a:ext cx="960519" cy="246221"/>
          </a:xfrm>
          <a:prstGeom prst="rect">
            <a:avLst/>
          </a:prstGeom>
          <a:noFill/>
        </p:spPr>
        <p:txBody>
          <a:bodyPr wrap="none">
            <a:spAutoFit/>
          </a:bodyPr>
          <a:lstStyle/>
          <a:p>
            <a:r>
              <a:rPr lang="fr-FR" sz="1000" dirty="0" smtClean="0">
                <a:solidFill>
                  <a:schemeClr val="bg1"/>
                </a:solidFill>
              </a:rPr>
              <a:t>Photo de profil</a:t>
            </a:r>
            <a:endParaRPr lang="fr-FR" sz="1000" dirty="0">
              <a:solidFill>
                <a:schemeClr val="bg1"/>
              </a:solidFill>
            </a:endParaRPr>
          </a:p>
        </p:txBody>
      </p:sp>
      <p:sp>
        <p:nvSpPr>
          <p:cNvPr id="75" name="Rectangle 74"/>
          <p:cNvSpPr/>
          <p:nvPr/>
        </p:nvSpPr>
        <p:spPr>
          <a:xfrm>
            <a:off x="142844" y="4881902"/>
            <a:ext cx="463588" cy="253916"/>
          </a:xfrm>
          <a:prstGeom prst="rect">
            <a:avLst/>
          </a:prstGeom>
        </p:spPr>
        <p:txBody>
          <a:bodyPr wrap="none">
            <a:spAutoFit/>
          </a:bodyPr>
          <a:lstStyle/>
          <a:p>
            <a:r>
              <a:rPr lang="fr-FR" sz="1050" b="1" dirty="0" smtClean="0">
                <a:solidFill>
                  <a:schemeClr val="bg1">
                    <a:lumMod val="50000"/>
                  </a:schemeClr>
                </a:solidFill>
                <a:hlinkClick r:id="rId15" action="ppaction://hlinksldjump"/>
              </a:rPr>
              <a:t>Amis</a:t>
            </a:r>
            <a:endParaRPr lang="fr-FR" sz="1050" b="1" dirty="0">
              <a:solidFill>
                <a:schemeClr val="bg1">
                  <a:lumMod val="50000"/>
                </a:schemeClr>
              </a:solidFill>
            </a:endParaRPr>
          </a:p>
        </p:txBody>
      </p:sp>
      <p:sp>
        <p:nvSpPr>
          <p:cNvPr id="76" name="Rectangle 75"/>
          <p:cNvSpPr/>
          <p:nvPr/>
        </p:nvSpPr>
        <p:spPr>
          <a:xfrm>
            <a:off x="142844" y="5128052"/>
            <a:ext cx="830677" cy="253916"/>
          </a:xfrm>
          <a:prstGeom prst="rect">
            <a:avLst/>
          </a:prstGeom>
        </p:spPr>
        <p:txBody>
          <a:bodyPr wrap="none">
            <a:spAutoFit/>
          </a:bodyPr>
          <a:lstStyle/>
          <a:p>
            <a:r>
              <a:rPr lang="fr-FR" sz="1050" b="1" dirty="0" smtClean="0">
                <a:solidFill>
                  <a:schemeClr val="bg1">
                    <a:lumMod val="50000"/>
                  </a:schemeClr>
                </a:solidFill>
                <a:hlinkClick r:id="rId9" action="ppaction://hlinksldjump"/>
              </a:rPr>
              <a:t>Evaluations</a:t>
            </a:r>
            <a:endParaRPr lang="fr-FR" sz="1050" b="1" dirty="0">
              <a:solidFill>
                <a:schemeClr val="bg1">
                  <a:lumMod val="50000"/>
                </a:schemeClr>
              </a:solidFill>
            </a:endParaRPr>
          </a:p>
        </p:txBody>
      </p:sp>
      <p:sp>
        <p:nvSpPr>
          <p:cNvPr id="77" name="ZoneTexte 76"/>
          <p:cNvSpPr txBox="1"/>
          <p:nvPr/>
        </p:nvSpPr>
        <p:spPr>
          <a:xfrm>
            <a:off x="142844" y="4667588"/>
            <a:ext cx="1000132" cy="261610"/>
          </a:xfrm>
          <a:prstGeom prst="rect">
            <a:avLst/>
          </a:prstGeom>
          <a:noFill/>
        </p:spPr>
        <p:txBody>
          <a:bodyPr wrap="square" rtlCol="0">
            <a:spAutoFit/>
          </a:bodyPr>
          <a:lstStyle/>
          <a:p>
            <a:r>
              <a:rPr lang="fr-FR" sz="1050" b="1" dirty="0" smtClean="0">
                <a:hlinkClick r:id="rId16" action="ppaction://hlinksldjump"/>
              </a:rPr>
              <a:t>Publications</a:t>
            </a:r>
            <a:endParaRPr lang="fr-FR" sz="1050" b="1" dirty="0"/>
          </a:p>
        </p:txBody>
      </p:sp>
      <p:sp>
        <p:nvSpPr>
          <p:cNvPr id="78" name="Rectangle 77"/>
          <p:cNvSpPr/>
          <p:nvPr/>
        </p:nvSpPr>
        <p:spPr>
          <a:xfrm>
            <a:off x="142844" y="5366579"/>
            <a:ext cx="963918" cy="276999"/>
          </a:xfrm>
          <a:prstGeom prst="rect">
            <a:avLst/>
          </a:prstGeom>
        </p:spPr>
        <p:txBody>
          <a:bodyPr wrap="none">
            <a:spAutoFit/>
          </a:bodyPr>
          <a:lstStyle/>
          <a:p>
            <a:pPr lvl="0"/>
            <a:r>
              <a:rPr lang="fr-FR" sz="1200" b="1" dirty="0" smtClean="0">
                <a:solidFill>
                  <a:prstClr val="white">
                    <a:lumMod val="50000"/>
                  </a:prstClr>
                </a:solidFill>
                <a:hlinkClick r:id="rId5" action="ppaction://hlinksldjump"/>
              </a:rPr>
              <a:t>Statistiques </a:t>
            </a:r>
            <a:endParaRPr lang="fr-FR" sz="1200" b="1" dirty="0">
              <a:solidFill>
                <a:prstClr val="white">
                  <a:lumMod val="50000"/>
                </a:prstClr>
              </a:solidFill>
            </a:endParaRPr>
          </a:p>
        </p:txBody>
      </p:sp>
      <p:pic>
        <p:nvPicPr>
          <p:cNvPr id="79" name="Picture 2" descr="Khayreddine Bounabi"/>
          <p:cNvPicPr>
            <a:picLocks noChangeAspect="1" noChangeArrowheads="1"/>
          </p:cNvPicPr>
          <p:nvPr/>
        </p:nvPicPr>
        <p:blipFill>
          <a:blip r:embed="rId3"/>
          <a:srcRect/>
          <a:stretch>
            <a:fillRect/>
          </a:stretch>
        </p:blipFill>
        <p:spPr bwMode="auto">
          <a:xfrm>
            <a:off x="214283" y="1571611"/>
            <a:ext cx="1143008" cy="1143011"/>
          </a:xfrm>
          <a:prstGeom prst="rect">
            <a:avLst/>
          </a:prstGeom>
          <a:noFill/>
        </p:spPr>
      </p:pic>
      <p:sp>
        <p:nvSpPr>
          <p:cNvPr id="81" name="ZoneTexte 80"/>
          <p:cNvSpPr txBox="1"/>
          <p:nvPr/>
        </p:nvSpPr>
        <p:spPr>
          <a:xfrm>
            <a:off x="71406" y="3143248"/>
            <a:ext cx="1643074" cy="1292662"/>
          </a:xfrm>
          <a:prstGeom prst="rect">
            <a:avLst/>
          </a:prstGeom>
          <a:noFill/>
        </p:spPr>
        <p:txBody>
          <a:bodyPr wrap="square" rtlCol="0">
            <a:spAutoFit/>
          </a:bodyPr>
          <a:lstStyle/>
          <a:p>
            <a:r>
              <a:rPr lang="fr-FR" sz="1100" dirty="0" smtClean="0">
                <a:solidFill>
                  <a:schemeClr val="tx1">
                    <a:lumMod val="65000"/>
                    <a:lumOff val="35000"/>
                  </a:schemeClr>
                </a:solidFill>
              </a:rPr>
              <a:t>26</a:t>
            </a:r>
            <a:r>
              <a:rPr lang="fr-FR" sz="1200" dirty="0" smtClean="0"/>
              <a:t> </a:t>
            </a:r>
            <a:r>
              <a:rPr lang="fr-FR" sz="1100" dirty="0" smtClean="0">
                <a:solidFill>
                  <a:schemeClr val="tx1">
                    <a:lumMod val="65000"/>
                    <a:lumOff val="35000"/>
                  </a:schemeClr>
                </a:solidFill>
              </a:rPr>
              <a:t>ans </a:t>
            </a:r>
          </a:p>
          <a:p>
            <a:r>
              <a:rPr lang="fr-FR" sz="1100" dirty="0" smtClean="0">
                <a:solidFill>
                  <a:schemeClr val="tx1">
                    <a:lumMod val="65000"/>
                    <a:lumOff val="35000"/>
                  </a:schemeClr>
                </a:solidFill>
              </a:rPr>
              <a:t>D’Orléans</a:t>
            </a:r>
          </a:p>
          <a:p>
            <a:r>
              <a:rPr lang="fr-FR" sz="1100" dirty="0" smtClean="0">
                <a:solidFill>
                  <a:schemeClr val="tx1">
                    <a:lumMod val="65000"/>
                    <a:lumOff val="35000"/>
                  </a:schemeClr>
                </a:solidFill>
              </a:rPr>
              <a:t>Célibataire</a:t>
            </a:r>
          </a:p>
          <a:p>
            <a:endParaRPr lang="fr-FR" sz="1100" dirty="0" smtClean="0">
              <a:solidFill>
                <a:schemeClr val="tx1">
                  <a:lumMod val="65000"/>
                  <a:lumOff val="35000"/>
                </a:schemeClr>
              </a:solidFill>
            </a:endParaRPr>
          </a:p>
          <a:p>
            <a:r>
              <a:rPr lang="fr-FR" sz="1100" dirty="0" smtClean="0">
                <a:solidFill>
                  <a:schemeClr val="tx1">
                    <a:lumMod val="65000"/>
                    <a:lumOff val="35000"/>
                  </a:schemeClr>
                </a:solidFill>
              </a:rPr>
              <a:t>Statu : Bien Vue </a:t>
            </a:r>
          </a:p>
          <a:p>
            <a:r>
              <a:rPr lang="fr-FR" sz="1100" dirty="0" smtClean="0">
                <a:solidFill>
                  <a:schemeClr val="tx1">
                    <a:lumMod val="65000"/>
                    <a:lumOff val="35000"/>
                  </a:schemeClr>
                </a:solidFill>
              </a:rPr>
              <a:t>Envers les autres : pas sympa</a:t>
            </a:r>
            <a:endParaRPr lang="fr-FR" sz="1200" dirty="0"/>
          </a:p>
        </p:txBody>
      </p:sp>
      <p:sp>
        <p:nvSpPr>
          <p:cNvPr id="82" name="ZoneTexte 81"/>
          <p:cNvSpPr txBox="1"/>
          <p:nvPr/>
        </p:nvSpPr>
        <p:spPr>
          <a:xfrm>
            <a:off x="142844" y="5643578"/>
            <a:ext cx="1214446" cy="253916"/>
          </a:xfrm>
          <a:prstGeom prst="rect">
            <a:avLst/>
          </a:prstGeom>
          <a:noFill/>
        </p:spPr>
        <p:txBody>
          <a:bodyPr wrap="square" rtlCol="0">
            <a:spAutoFit/>
          </a:bodyPr>
          <a:lstStyle/>
          <a:p>
            <a:r>
              <a:rPr lang="fr-FR" sz="1050" b="1" dirty="0" smtClean="0">
                <a:hlinkClick r:id="rId17" action="ppaction://hlinksldjump"/>
              </a:rPr>
              <a:t>Modifier le profil</a:t>
            </a:r>
            <a:endParaRPr lang="fr-FR" sz="1050" b="1" dirty="0"/>
          </a:p>
        </p:txBody>
      </p:sp>
      <p:pic>
        <p:nvPicPr>
          <p:cNvPr id="62" name="Picture 8"/>
          <p:cNvPicPr>
            <a:picLocks noChangeAspect="1" noChangeArrowheads="1"/>
          </p:cNvPicPr>
          <p:nvPr/>
        </p:nvPicPr>
        <p:blipFill>
          <a:blip r:embed="rId18"/>
          <a:srcRect/>
          <a:stretch>
            <a:fillRect/>
          </a:stretch>
        </p:blipFill>
        <p:spPr bwMode="auto">
          <a:xfrm>
            <a:off x="6715140" y="785794"/>
            <a:ext cx="285752" cy="304802"/>
          </a:xfrm>
          <a:prstGeom prst="rect">
            <a:avLst/>
          </a:prstGeom>
          <a:noFill/>
          <a:ln w="9525">
            <a:noFill/>
            <a:miter lim="800000"/>
            <a:headEnd/>
            <a:tailEnd/>
          </a:ln>
          <a:effectLst/>
        </p:spPr>
      </p:pic>
      <p:sp>
        <p:nvSpPr>
          <p:cNvPr id="63" name="Rectangle à coins arrondis 62"/>
          <p:cNvSpPr/>
          <p:nvPr/>
        </p:nvSpPr>
        <p:spPr>
          <a:xfrm>
            <a:off x="7072330" y="785794"/>
            <a:ext cx="2000232" cy="285751"/>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smtClean="0">
                <a:solidFill>
                  <a:schemeClr val="bg1">
                    <a:lumMod val="65000"/>
                  </a:schemeClr>
                </a:solidFill>
              </a:rPr>
              <a:t>chercher des publications, des amis …</a:t>
            </a:r>
            <a:endParaRPr lang="fr-FR" sz="900" dirty="0">
              <a:solidFill>
                <a:schemeClr val="bg1">
                  <a:lumMod val="65000"/>
                </a:schemeClr>
              </a:solidFill>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 name="Rectangle à coins arrondis 87"/>
          <p:cNvSpPr/>
          <p:nvPr/>
        </p:nvSpPr>
        <p:spPr>
          <a:xfrm>
            <a:off x="0" y="1500174"/>
            <a:ext cx="1571604" cy="2928958"/>
          </a:xfrm>
          <a:prstGeom prst="round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p:cNvSpPr/>
          <p:nvPr/>
        </p:nvSpPr>
        <p:spPr>
          <a:xfrm>
            <a:off x="142844" y="2712361"/>
            <a:ext cx="1143008" cy="430887"/>
          </a:xfrm>
          <a:prstGeom prst="rect">
            <a:avLst/>
          </a:prstGeom>
        </p:spPr>
        <p:txBody>
          <a:bodyPr wrap="square">
            <a:spAutoFit/>
          </a:bodyPr>
          <a:lstStyle/>
          <a:p>
            <a:r>
              <a:rPr lang="fr-FR" sz="1100" b="1" dirty="0" err="1" smtClean="0">
                <a:solidFill>
                  <a:schemeClr val="tx1">
                    <a:lumMod val="65000"/>
                    <a:lumOff val="35000"/>
                  </a:schemeClr>
                </a:solidFill>
              </a:rPr>
              <a:t>Khayreddine</a:t>
            </a:r>
            <a:r>
              <a:rPr lang="fr-FR" sz="1100" b="1" dirty="0" smtClean="0">
                <a:solidFill>
                  <a:schemeClr val="tx1">
                    <a:lumMod val="50000"/>
                    <a:lumOff val="50000"/>
                  </a:schemeClr>
                </a:solidFill>
              </a:rPr>
              <a:t> </a:t>
            </a:r>
            <a:r>
              <a:rPr lang="fr-FR" sz="1100" b="1" dirty="0" smtClean="0">
                <a:solidFill>
                  <a:schemeClr val="tx1">
                    <a:lumMod val="65000"/>
                    <a:lumOff val="35000"/>
                  </a:schemeClr>
                </a:solidFill>
              </a:rPr>
              <a:t>BOUNABI</a:t>
            </a:r>
          </a:p>
        </p:txBody>
      </p:sp>
      <p:sp>
        <p:nvSpPr>
          <p:cNvPr id="92" name="Rectangle 91"/>
          <p:cNvSpPr/>
          <p:nvPr/>
        </p:nvSpPr>
        <p:spPr>
          <a:xfrm>
            <a:off x="142844" y="2468399"/>
            <a:ext cx="960519" cy="246221"/>
          </a:xfrm>
          <a:prstGeom prst="rect">
            <a:avLst/>
          </a:prstGeom>
          <a:noFill/>
        </p:spPr>
        <p:txBody>
          <a:bodyPr wrap="none">
            <a:spAutoFit/>
          </a:bodyPr>
          <a:lstStyle/>
          <a:p>
            <a:r>
              <a:rPr lang="fr-FR" sz="1000" dirty="0" smtClean="0">
                <a:solidFill>
                  <a:schemeClr val="bg1"/>
                </a:solidFill>
              </a:rPr>
              <a:t>Photo de profil</a:t>
            </a:r>
            <a:endParaRPr lang="fr-FR" sz="1000" dirty="0">
              <a:solidFill>
                <a:schemeClr val="bg1"/>
              </a:solidFill>
            </a:endParaRPr>
          </a:p>
        </p:txBody>
      </p:sp>
      <p:sp>
        <p:nvSpPr>
          <p:cNvPr id="78" name="Rectangle 77"/>
          <p:cNvSpPr/>
          <p:nvPr/>
        </p:nvSpPr>
        <p:spPr>
          <a:xfrm>
            <a:off x="142844" y="4881902"/>
            <a:ext cx="463588" cy="253916"/>
          </a:xfrm>
          <a:prstGeom prst="rect">
            <a:avLst/>
          </a:prstGeom>
        </p:spPr>
        <p:txBody>
          <a:bodyPr wrap="none">
            <a:spAutoFit/>
          </a:bodyPr>
          <a:lstStyle/>
          <a:p>
            <a:r>
              <a:rPr lang="fr-FR" sz="1050" b="1" dirty="0" smtClean="0">
                <a:solidFill>
                  <a:schemeClr val="bg1">
                    <a:lumMod val="50000"/>
                  </a:schemeClr>
                </a:solidFill>
                <a:hlinkClick r:id="rId2" action="ppaction://hlinksldjump"/>
              </a:rPr>
              <a:t>Amis</a:t>
            </a:r>
            <a:endParaRPr lang="fr-FR" sz="1050" b="1" dirty="0">
              <a:solidFill>
                <a:schemeClr val="bg1">
                  <a:lumMod val="50000"/>
                </a:schemeClr>
              </a:solidFill>
            </a:endParaRPr>
          </a:p>
        </p:txBody>
      </p:sp>
      <p:sp>
        <p:nvSpPr>
          <p:cNvPr id="82" name="Rectangle 81"/>
          <p:cNvSpPr/>
          <p:nvPr/>
        </p:nvSpPr>
        <p:spPr>
          <a:xfrm>
            <a:off x="142844" y="5128052"/>
            <a:ext cx="830677" cy="253916"/>
          </a:xfrm>
          <a:prstGeom prst="rect">
            <a:avLst/>
          </a:prstGeom>
        </p:spPr>
        <p:txBody>
          <a:bodyPr wrap="none">
            <a:spAutoFit/>
          </a:bodyPr>
          <a:lstStyle/>
          <a:p>
            <a:r>
              <a:rPr lang="fr-FR" sz="1050" b="1" dirty="0" smtClean="0">
                <a:solidFill>
                  <a:schemeClr val="bg1">
                    <a:lumMod val="50000"/>
                  </a:schemeClr>
                </a:solidFill>
                <a:hlinkClick r:id="rId3" action="ppaction://hlinksldjump"/>
              </a:rPr>
              <a:t>Evaluations</a:t>
            </a:r>
            <a:endParaRPr lang="fr-FR" sz="1050" b="1" dirty="0">
              <a:solidFill>
                <a:schemeClr val="bg1">
                  <a:lumMod val="50000"/>
                </a:schemeClr>
              </a:solidFill>
            </a:endParaRPr>
          </a:p>
        </p:txBody>
      </p:sp>
      <p:sp>
        <p:nvSpPr>
          <p:cNvPr id="84" name="ZoneTexte 83"/>
          <p:cNvSpPr txBox="1"/>
          <p:nvPr/>
        </p:nvSpPr>
        <p:spPr>
          <a:xfrm>
            <a:off x="142844" y="4667588"/>
            <a:ext cx="1000132" cy="261610"/>
          </a:xfrm>
          <a:prstGeom prst="rect">
            <a:avLst/>
          </a:prstGeom>
          <a:noFill/>
        </p:spPr>
        <p:txBody>
          <a:bodyPr wrap="square" rtlCol="0">
            <a:spAutoFit/>
          </a:bodyPr>
          <a:lstStyle/>
          <a:p>
            <a:r>
              <a:rPr lang="fr-FR" sz="1050" b="1" dirty="0" smtClean="0">
                <a:hlinkClick r:id="rId4" action="ppaction://hlinksldjump"/>
              </a:rPr>
              <a:t>Publications</a:t>
            </a:r>
            <a:endParaRPr lang="fr-FR" sz="1050" b="1" dirty="0"/>
          </a:p>
        </p:txBody>
      </p:sp>
      <p:sp>
        <p:nvSpPr>
          <p:cNvPr id="85" name="Rectangle 84"/>
          <p:cNvSpPr/>
          <p:nvPr/>
        </p:nvSpPr>
        <p:spPr>
          <a:xfrm>
            <a:off x="142844" y="5366579"/>
            <a:ext cx="963918" cy="276999"/>
          </a:xfrm>
          <a:prstGeom prst="rect">
            <a:avLst/>
          </a:prstGeom>
        </p:spPr>
        <p:txBody>
          <a:bodyPr wrap="none">
            <a:spAutoFit/>
          </a:bodyPr>
          <a:lstStyle/>
          <a:p>
            <a:pPr lvl="0"/>
            <a:r>
              <a:rPr lang="fr-FR" sz="1200" b="1" dirty="0" smtClean="0">
                <a:solidFill>
                  <a:prstClr val="white">
                    <a:lumMod val="50000"/>
                  </a:prstClr>
                </a:solidFill>
                <a:hlinkClick r:id="rId5" action="ppaction://hlinksldjump"/>
              </a:rPr>
              <a:t>Statistiques </a:t>
            </a:r>
            <a:endParaRPr lang="fr-FR" sz="1200" b="1" dirty="0">
              <a:solidFill>
                <a:prstClr val="white">
                  <a:lumMod val="50000"/>
                </a:prstClr>
              </a:solidFill>
            </a:endParaRPr>
          </a:p>
        </p:txBody>
      </p:sp>
      <p:sp>
        <p:nvSpPr>
          <p:cNvPr id="4" name="Rectangle 3"/>
          <p:cNvSpPr/>
          <p:nvPr/>
        </p:nvSpPr>
        <p:spPr>
          <a:xfrm>
            <a:off x="0" y="0"/>
            <a:ext cx="9144000" cy="1357298"/>
          </a:xfrm>
          <a:prstGeom prst="rect">
            <a:avLst/>
          </a:prstGeom>
          <a:gradFill>
            <a:gsLst>
              <a:gs pos="0">
                <a:srgbClr val="ECDA52"/>
              </a:gs>
              <a:gs pos="80000">
                <a:schemeClr val="accent6">
                  <a:shade val="93000"/>
                  <a:satMod val="130000"/>
                </a:schemeClr>
              </a:gs>
              <a:gs pos="100000">
                <a:schemeClr val="accent6">
                  <a:shade val="94000"/>
                  <a:satMod val="135000"/>
                </a:schemeClr>
              </a:gs>
            </a:gsLst>
            <a:lin ang="16200000" scaled="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p:cNvSpPr txBox="1"/>
          <p:nvPr/>
        </p:nvSpPr>
        <p:spPr>
          <a:xfrm>
            <a:off x="571472" y="142852"/>
            <a:ext cx="2000264" cy="461665"/>
          </a:xfrm>
          <a:prstGeom prst="rect">
            <a:avLst/>
          </a:prstGeom>
          <a:noFill/>
        </p:spPr>
        <p:txBody>
          <a:bodyPr wrap="square" rtlCol="0">
            <a:spAutoFit/>
          </a:bodyPr>
          <a:lstStyle/>
          <a:p>
            <a:r>
              <a:rPr lang="fr-FR" sz="2400" b="1" dirty="0" smtClean="0">
                <a:solidFill>
                  <a:schemeClr val="bg1"/>
                </a:solidFill>
                <a:latin typeface="Arial" pitchFamily="34" charset="0"/>
                <a:cs typeface="Arial" pitchFamily="34" charset="0"/>
              </a:rPr>
              <a:t>Look&amp;Note</a:t>
            </a:r>
            <a:endParaRPr lang="fr-FR" sz="2400" b="1" dirty="0">
              <a:solidFill>
                <a:schemeClr val="bg1"/>
              </a:solidFill>
              <a:latin typeface="Arial" pitchFamily="34" charset="0"/>
              <a:cs typeface="Arial" pitchFamily="34" charset="0"/>
            </a:endParaRPr>
          </a:p>
        </p:txBody>
      </p:sp>
      <p:sp>
        <p:nvSpPr>
          <p:cNvPr id="6" name="ZoneTexte 5"/>
          <p:cNvSpPr txBox="1"/>
          <p:nvPr/>
        </p:nvSpPr>
        <p:spPr>
          <a:xfrm>
            <a:off x="6286480" y="103250"/>
            <a:ext cx="2857520" cy="307777"/>
          </a:xfrm>
          <a:prstGeom prst="rect">
            <a:avLst/>
          </a:prstGeom>
          <a:noFill/>
        </p:spPr>
        <p:txBody>
          <a:bodyPr wrap="square" rtlCol="0">
            <a:spAutoFit/>
          </a:bodyPr>
          <a:lstStyle/>
          <a:p>
            <a:r>
              <a:rPr lang="fr-FR" sz="1400" dirty="0" smtClean="0">
                <a:solidFill>
                  <a:schemeClr val="bg1"/>
                </a:solidFill>
              </a:rPr>
              <a:t>Bonjour Nom d’utilisateur</a:t>
            </a:r>
            <a:endParaRPr lang="fr-FR" sz="1400" dirty="0">
              <a:solidFill>
                <a:schemeClr val="bg1"/>
              </a:solidFill>
            </a:endParaRPr>
          </a:p>
        </p:txBody>
      </p:sp>
      <p:pic>
        <p:nvPicPr>
          <p:cNvPr id="7" name="Picture 2" descr="Khayreddine Bounabi"/>
          <p:cNvPicPr>
            <a:picLocks noChangeAspect="1" noChangeArrowheads="1"/>
          </p:cNvPicPr>
          <p:nvPr/>
        </p:nvPicPr>
        <p:blipFill>
          <a:blip r:embed="rId6"/>
          <a:srcRect/>
          <a:stretch>
            <a:fillRect/>
          </a:stretch>
        </p:blipFill>
        <p:spPr bwMode="auto">
          <a:xfrm>
            <a:off x="5572132" y="71414"/>
            <a:ext cx="500066" cy="500067"/>
          </a:xfrm>
          <a:prstGeom prst="rect">
            <a:avLst/>
          </a:prstGeom>
          <a:noFill/>
        </p:spPr>
      </p:pic>
      <p:sp>
        <p:nvSpPr>
          <p:cNvPr id="8" name="AutoShape 4" descr="data:image/jpeg;base64,/9j/4AAQSkZJRgABAQAAAQABAAD/2wCEAAkGBxISEBIQDxQQDxAUFBQUDw8PFA8QDxQPFBQWFhQUFRQYHCggGBolHBQUITEhJSksLi4uFx80OTMsNygtLisBCgoKDQ0OFA8QFCwcHBwsLCwsLCwsLCwsLCwsLCwsLCwsLCwsLCwsLCwsNzc4LCwsLCwsLDcsLCssLDcsKyssK//AABEIALUBFgMBIgACEQEDEQH/xAAcAAEAAQUBAQAAAAAAAAAAAAAABQECAwQGBwj/xABDEAABAwIDBgIIAwQHCQAAAAABAAIDBBEFEiEGEzFBUWFxgQcUIjJSYpGhI0JyM4Kx0SRDU2OSosEVJTREc4OjsuH/xAAXAQEBAQEAAAAAAAAAAAAAAAAAAQID/8QAHBEBAQEBAQADAQAAAAAAAAAAAAERAiESMVFB/9oADAMBAAIRAxEAPwD3FERAREQEREBERAREQEREBERAREQEREBERARFEYvj8cJ3bQZpyLthjtcD4nu4Mb3PldBLXUXXbQ00RLXSBzxxiiDpZf8AAwEhcxWVM01/WJCGH/l4C5kY7Ofo6T7DssLHNYMrGtY34WgNH2U1NTc21Tz+xp3n5p3siH0GZ32Wk/aKuPBlHH2zTy/ezFHOnVhkKmp63nbS4gODKF/Ymoi+9nLNFtrM39vRu7mlmjl+zwwqLBKrZNNdTh211JMQ3eGGQ8IqhphffoM2h8iVOgrzSop2vble1rm9HAELHRS1FKb0kpyc6acl8J7NJ1Z5fRXV16gigMB2oiqDunjcVFtYX8+7HcHDwU+qoiIgIiICIiAiIgIiICIiAiIgIiICIiAiIgIiICFFzG0+Luz+p07i2QtzVEwteGE8AP7x1iB0AJ5C4UxrHXOc6CldlLTaapsHNjPNjAdHSfZvO50UIwNYCGX1N3OcS573fE9x1ce5VCGsaI4xlY0WaB08eZ7rE3UrNrK8uJQMJWWOK6246dZVqMp1mbTLdZCsojVwaIpkNOt8RKoiVGg7DnWuBmHUarVkpVNsu03aSD2WY1FxaRrXd7WKo46vw5sjbOuCNWPbpIx3xMdyKmdmdqXskbR15Gd2lNVcGzae4/4ZP4qUlo4X8CWHodQoXGtnQ+JzXASMOpLeIINw4dCDrdE+neouM2J2geXGgq3XqY25oZTYb+nGgd+scCPNdkCjSqIioIiICIiAiIgIiICIiAiIgIiICIiAiIgjsfxQU1O+YjM4WbHGNC+ZxtGweLiAuKgjMbSXnPNI4yTyfFK7jb5RwA5ABSG0dXvq4Qg3jpGh7xy9alHsf4Y7n/uBR9Q+5UqViJuVuU8KxU8ak4Y1jBWGNbLWKrGLM1i0LA1ZGsV4asgagwhirkWUBXBqDDkVpjWzlTKitJ8awSNNrC6kXMWF8aqON2lw+TK2en0qqd29gPUjjGflcLjzXd7OYwyrpoqiP3ZG3tza4aOYe4cCPJRVRAoTYuo9XraqhOkb/wClUw6ZjlnaP3sp/eQj0VFijeiqsqIiAiIgIiICIiAiIgIiICIiAiIgKjnAAk6Aak9gqqE22qzDhtZK33m08pb+vIQ0fUhBxWBzGSJ9S7R9TI+c30OR5tED4RhgW2I1ZAzdxRstYNaGjpoLLYgN1mss9PGpGJiwQMW9G1FVa1ZWtVWtWRrUFAFeAqgK6yC2yuAVwCvAQY8qZVksmVBiLVjcxbBCxkINOaNcbtKdxWUFV0nELz/d1H4evbNkPku6e1cX6So7UUjz/V2kHjG5sg/9VR3EEmiqtGimu0HqAijaeVFVFpkREQEREBERAREQEREBERAREQFzXpHP+66r9Db+G8Zf7XXSqB28gMmGVrB7xp5cv6gwlv3AQcnNKTlbyA+62qRqiKCXOxjurRflrbXTxCm6QLDMScDVuxha8A0W5GFVXNasoCo0LI0IDQq2VwCusgtAV1lVVVRbZUsr7KlkFhCsIWRWkIrE4LkfSPFmw+dvMxvA8S23+q69wXJekGW0LIxqZJIYwP8AqzMZ/Ak+SCUw42YB0ARW0fBFl0dWiItsCIiAiIgIiICIiAioiBdLpZVQEREBRm01O+SiqY4nFkjoZBG9pIc2TKcpBHO9lt1NUGNc7TQcdAPMrmsQrJp/YY71drwHQzyCwJA3gaGh2uZodx5NPPgHjvoyx10r5IJTdwbnBJ9onN7ZN+erV6rQheJ4nkw7HCWPZJDna5zojdhjmAzgDW1nF2nYL2ygkBALTcEAgjoslTMAW5GFpwLdjCIytCyAK1qvAQAFfZUAVwVCyrZVsq2QWFUIWSypZBjsrCsxCwuKIsK4naSTe11PENQxz5ndMsTcjf8APK0j9J6LsaqbIwu58G/qPBcRhH4kk1T+V53UPH9jESHO/ekMhvzAapfpeZtT1HwRX0jdEWY6OpREXRgREQEREBFRVQFRVRARWucALnQDiToFym0O31JTAhrhO8cmEbsHu/8AldB1hK5nHduKWmu0O30g/LGRlB7u4BeYYnthX4iSynBER09m8cA8XcXLSfgdPC3e4hNvXDXdh2SIHw5oPWsL22gnpzM27MpyyA2OR1gT3IseSkoKqSYHIA0NJa90lwA4cRkBuT4kDxXz3gu3MNLUVZija+OYsfAHWEbZmOBsb8GEGQHs4KYp6nFcSdNGHGhhcYTKXB7C4FgYwkaF92tHmB3UV6PtLt1h9BfO/wBbqG8GNLXZT4+6zy1Xl9ZVYliRkjGemprCaIPzsYKdr35cvN1jKRfhlA6BdvgewlFR2ll/pEw/rZ7H2vlZwH8VMVldcgsaBa4u/m08W26aD6LN7xuc/rxnajYf1eETNc58jmiQjQXBaN4wAcC0rrPRTtEZIW083vNFo3E+80cPPl5d1NTQAtDXXeBctDtQCb8PI2XHVWCy0s4lo2Ocxzi4NaL7qUa5uzDqDfQaLM71bxHt1FlPE26KRZD0IK57CatsrGuYQbgH2TceXZTELltxbuQhXBWRvPVZLoCuCoFUKi8K6yo0K5UUshQlYpHoVSV6xNbdXtjuofaDF2xsytuSTlAZYve/lGwdeZPAAEnQIiI2rrnSubTQuLXPzAPbbNHENJJ9elw1vzOb0KrTQNY1rGANa0BrWjgGgWAWvQUhbmkksZn23hFy1oHuxsv+RtzbqSTxKkYGXXO3XTmY3KVmiLapo9EVVMIqXRbYVVLqllUBARVVEFUWOaVrWlzyGtHFziAAPFcRtL6TKanBEVpnfEfZiB/i7yQdy94AJJAA4kmwHmuN2j9I1LTAiMid46HLGD+rn5LzSrx7EcUPsZmw/G+8cAHyt/MsL8Oo6Qb2sk9YlGtne4D2amDZxLanEcSJbCHCK/HWOADw4vWsMHpacb2vl9YkGuU+zGOwaOK5/HPSG5w3dK0RtGgNrfQBcXVVcszi6Rznk9SbKjucb9IVgY6Roa3gDawA7BcRW18s7ryOc89zorYqXqt+mw9ziA0E35AaqWjRp6br5W5d17ts3tF6zCyXLaYx7qrabhpc3Rrged+I6XIXC4Vsc91jL+GOnF/05LuMJw5kLMkQsL3JOpJ6lcuunTmVMNlPFxLnc3HU+XRXBpKvpKUnipano1j461qJZQE8Vl/2f2U8ylWQ0y38WdcGKSahfvKcOfTk3kgbq+I83Rj8zfk5cl2GDYzFOwOa5pvwIOh/kVfLTKCrsCGYywOMEx1Lmi8bzy3jPzeIse61Kxef7HasWVrlwlLtHUU2lWwiMcZmXlgt1JHtM8x5rpsP2hglaHNILTwe0hzPqOC0ymMyqCsUM8bhdr2kdbrMGjqPqEGQPQuVt2jiR9QsM1dEz3nC/QXc7yA1KozalUdZou42CiK7aFrCGkZCfd3l944fLE27z9Aoiqr5pT7N4W/HIGumt8kerWctXZj8oU0k1J4zjgbZjAXPcPYjbYPeOpJ0Yz5j5XOihKenObeykOlIsMt8kbOORgP3dxcRryAy09O1l8t7uN3ucS57ndXOOrj4rZjYsXq10nOKMYt+mhVsECkIYkkLV8TFVZmNRbZZ7KqIqgiwVlZHE0vle2No4ueQAvOtp/SxDFdlKN47gJH3Db/KzifOyD0apqWRtL5HNjYOLnkNH1K4Hab0p08ALaf8V/J7tGX7Di77LzmpqsRxF2eVzoovjl0AHys5LC80FFd0h9Zn+J/ta9hwCYNyrxPEcSdmcXRxcny+wwD5WLBJTYfRfiVL/Wp/nIIB+Vi5fG9u5pfZi/DZ26LlJJHyG7iXHqdVR2mO+kSWS7KcbpnAHS9uw5LjZ55JXZnkvPUq+Klv3UtQYU+QgMaXHoApaImGlvxUrRYW55DWNLjyABJXX4VseBYzH9xvHzcuroqJkYyxtDR2Gp8TzXO9tTlyWE7HHQzHKPhbq7zPAfddZQYdHELRtDep4uPiVIQ0pKlKXDOqx7W8kRkNMTyUvRYeealaXDbKVp6MBanKXppUtEpGKmW1HCswYt4zrXbCqmJbICZVcTWhJAtSWmUwWLE+JTF1ASU6hqvAKdzs+7DJP7WIuhk83MIJ8118tOtSSmWcVyL8IlDrx1Mze0rIJh9XND/8yubT1YN9/C7xhkB+0q6R9MsLqYptMiLibUfmki/dhdfyL5CPsswieRZ8szx8ILYW/wDha248VubgqopyptPjGpT07GX3bWsv72UAEnqTz81na1bLKYrZipVMqtSKFbsNOtiOBbLI1uRNYo4lssYrmsV4C1jIAiuARVGvX18cDDJM9sbBzcbeQ6lea7U+lyOO7KRuZ3ASSC/+Fg/1VPTVSve+i/E3UTt7G5x4B9mub5kNf9F5zJX0NEPw276X+0fYm/ZBtVEmIV7t7UPdFGfzynW3yt5LFJU0FEL/APETfG+x17LlMZ2tmmJAOVvIfyCgTmcbm5PUqjpca21nmu1hyM7aaLmnOc83JLj1KzRUvmpjDcEklNmNJ6nkPErNoh4qXrqpbDcHfIbMaXeHLxPJdhheybGWMpzn4W3DfrxK6anpg0BrAGjkALBYvf43OXMYXsi0WMxufgb/AKn+S6ilpGsGWNoaOjQAt6noiVL0mFdlj2teREU9ISpekwvqpmmw4BSUNKtTlL0jaXDQOSk4aQBbccK2GRrcjNrBHAthrFeGq4BXGVAFWyqioIiIKWVCFciDE5ixuiWxZLKYutN0CxmnW/ZUyphrQ9WQU638qZUw1piBZWxLPlVQEw1jDFeGq6yqqigCqiICIiDmvSHs969h80Df2wG8p3cLTs1ZryvqPBxXyTNC/O4SBwcCQ4O4hwNiD5r7bXmG3fosZVVDqqnc2F8hvOwj2XO09sW4E216oPniGlPmpnDMBll91unxHRv1XpJ2DZTH2hvT1Is2/h/NbkdEeAFh0AsFzvVbnLmMM2WjZYyfiO6cG/8A1dDBT2GVoAA4ACwUpT4USpmjwgDksZa15EHTYeTyUzR4V2U3T0AHJb8VMtTlLUbTYeByUjDTWW2yFZmxrcjOsEcK2GRrI1ivAVRaGq4BVsqqoIiICIiAiIgIiICIiAiIgWSyIgIiICIiAiIgIiICteiIIquo2u4hRwwxg5KqLOKzRUjQtqOEIiKztjCzsYiIjIGq+yoiqLgqoioIiIKIiKAgREVVERVBERAREQEREBERAREQEREBERAREQ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9" name="AutoShape 6" descr="data:image/jpeg;base64,/9j/4AAQSkZJRgABAQAAAQABAAD/2wCEAAkGBxISEBIQDxQQDxAUFBQUDw8PFA8QDxQPFBQWFhQUFRQYHCggGBolHBQUITEhJSksLi4uFx80OTMsNygtLisBCgoKDQ0OFA8QFCwcHBwsLCwsLCwsLCwsLCwsLCwsLCwsLCwsLCwsLCwsNzc4LCwsLCwsLDcsLCssLDcsKyssK//AABEIALUBFgMBIgACEQEDEQH/xAAcAAEAAQUBAQAAAAAAAAAAAAAABQECAwQGBwj/xABDEAABAwIDBgIIAwQHCQAAAAABAAIDBBEFEiEGEzFBUWFxgQcUIjJSYpGhI0JyM4Kx0SRDU2OSosEVJTREc4OjsuH/xAAXAQEBAQEAAAAAAAAAAAAAAAAAAQID/8QAHBEBAQEBAQADAQAAAAAAAAAAAAERAiESMVFB/9oADAMBAAIRAxEAPwD3FERAREQEREBERAREQEREBERAREQEREBERARFEYvj8cJ3bQZpyLthjtcD4nu4Mb3PldBLXUXXbQ00RLXSBzxxiiDpZf8AAwEhcxWVM01/WJCGH/l4C5kY7Ofo6T7DssLHNYMrGtY34WgNH2U1NTc21Tz+xp3n5p3siH0GZ32Wk/aKuPBlHH2zTy/ezFHOnVhkKmp63nbS4gODKF/Ymoi+9nLNFtrM39vRu7mlmjl+zwwqLBKrZNNdTh211JMQ3eGGQ8IqhphffoM2h8iVOgrzSop2vble1rm9HAELHRS1FKb0kpyc6acl8J7NJ1Z5fRXV16gigMB2oiqDunjcVFtYX8+7HcHDwU+qoiIgIiICIiAiIgIiICIiAiIgIiICIiAiIgIiICFFzG0+Luz+p07i2QtzVEwteGE8AP7x1iB0AJ5C4UxrHXOc6CldlLTaapsHNjPNjAdHSfZvO50UIwNYCGX1N3OcS573fE9x1ce5VCGsaI4xlY0WaB08eZ7rE3UrNrK8uJQMJWWOK6246dZVqMp1mbTLdZCsojVwaIpkNOt8RKoiVGg7DnWuBmHUarVkpVNsu03aSD2WY1FxaRrXd7WKo46vw5sjbOuCNWPbpIx3xMdyKmdmdqXskbR15Gd2lNVcGzae4/4ZP4qUlo4X8CWHodQoXGtnQ+JzXASMOpLeIINw4dCDrdE+neouM2J2geXGgq3XqY25oZTYb+nGgd+scCPNdkCjSqIioIiICIiAiIgIiICIiAiIgIiICIiAiIgjsfxQU1O+YjM4WbHGNC+ZxtGweLiAuKgjMbSXnPNI4yTyfFK7jb5RwA5ABSG0dXvq4Qg3jpGh7xy9alHsf4Y7n/uBR9Q+5UqViJuVuU8KxU8ak4Y1jBWGNbLWKrGLM1i0LA1ZGsV4asgagwhirkWUBXBqDDkVpjWzlTKitJ8awSNNrC6kXMWF8aqON2lw+TK2en0qqd29gPUjjGflcLjzXd7OYwyrpoqiP3ZG3tza4aOYe4cCPJRVRAoTYuo9XraqhOkb/wClUw6ZjlnaP3sp/eQj0VFijeiqsqIiAiIgIiICIiAiIgIiICIiAiIgKjnAAk6Aak9gqqE22qzDhtZK33m08pb+vIQ0fUhBxWBzGSJ9S7R9TI+c30OR5tED4RhgW2I1ZAzdxRstYNaGjpoLLYgN1mss9PGpGJiwQMW9G1FVa1ZWtVWtWRrUFAFeAqgK6yC2yuAVwCvAQY8qZVksmVBiLVjcxbBCxkINOaNcbtKdxWUFV0nELz/d1H4evbNkPku6e1cX6So7UUjz/V2kHjG5sg/9VR3EEmiqtGimu0HqAijaeVFVFpkREQEREBERAREQEREBERAREQFzXpHP+66r9Db+G8Zf7XXSqB28gMmGVrB7xp5cv6gwlv3AQcnNKTlbyA+62qRqiKCXOxjurRflrbXTxCm6QLDMScDVuxha8A0W5GFVXNasoCo0LI0IDQq2VwCusgtAV1lVVVRbZUsr7KlkFhCsIWRWkIrE4LkfSPFmw+dvMxvA8S23+q69wXJekGW0LIxqZJIYwP8AqzMZ/Ak+SCUw42YB0ARW0fBFl0dWiItsCIiAiIgIiICIiAioiBdLpZVQEREBRm01O+SiqY4nFkjoZBG9pIc2TKcpBHO9lt1NUGNc7TQcdAPMrmsQrJp/YY71drwHQzyCwJA3gaGh2uZodx5NPPgHjvoyx10r5IJTdwbnBJ9onN7ZN+erV6rQheJ4nkw7HCWPZJDna5zojdhjmAzgDW1nF2nYL2ygkBALTcEAgjoslTMAW5GFpwLdjCIytCyAK1qvAQAFfZUAVwVCyrZVsq2QWFUIWSypZBjsrCsxCwuKIsK4naSTe11PENQxz5ndMsTcjf8APK0j9J6LsaqbIwu58G/qPBcRhH4kk1T+V53UPH9jESHO/ekMhvzAapfpeZtT1HwRX0jdEWY6OpREXRgREQEREBFRVQFRVRARWucALnQDiToFym0O31JTAhrhO8cmEbsHu/8AldB1hK5nHduKWmu0O30g/LGRlB7u4BeYYnthX4iSynBER09m8cA8XcXLSfgdPC3e4hNvXDXdh2SIHw5oPWsL22gnpzM27MpyyA2OR1gT3IseSkoKqSYHIA0NJa90lwA4cRkBuT4kDxXz3gu3MNLUVZija+OYsfAHWEbZmOBsb8GEGQHs4KYp6nFcSdNGHGhhcYTKXB7C4FgYwkaF92tHmB3UV6PtLt1h9BfO/wBbqG8GNLXZT4+6zy1Xl9ZVYliRkjGemprCaIPzsYKdr35cvN1jKRfhlA6BdvgewlFR2ll/pEw/rZ7H2vlZwH8VMVldcgsaBa4u/m08W26aD6LN7xuc/rxnajYf1eETNc58jmiQjQXBaN4wAcC0rrPRTtEZIW083vNFo3E+80cPPl5d1NTQAtDXXeBctDtQCb8PI2XHVWCy0s4lo2Ocxzi4NaL7qUa5uzDqDfQaLM71bxHt1FlPE26KRZD0IK57CatsrGuYQbgH2TceXZTELltxbuQhXBWRvPVZLoCuCoFUKi8K6yo0K5UUshQlYpHoVSV6xNbdXtjuofaDF2xsytuSTlAZYve/lGwdeZPAAEnQIiI2rrnSubTQuLXPzAPbbNHENJJ9elw1vzOb0KrTQNY1rGANa0BrWjgGgWAWvQUhbmkksZn23hFy1oHuxsv+RtzbqSTxKkYGXXO3XTmY3KVmiLapo9EVVMIqXRbYVVLqllUBARVVEFUWOaVrWlzyGtHFziAAPFcRtL6TKanBEVpnfEfZiB/i7yQdy94AJJAA4kmwHmuN2j9I1LTAiMid46HLGD+rn5LzSrx7EcUPsZmw/G+8cAHyt/MsL8Oo6Qb2sk9YlGtne4D2amDZxLanEcSJbCHCK/HWOADw4vWsMHpacb2vl9YkGuU+zGOwaOK5/HPSG5w3dK0RtGgNrfQBcXVVcszi6Rznk9SbKjucb9IVgY6Roa3gDawA7BcRW18s7ryOc89zorYqXqt+mw9ziA0E35AaqWjRp6br5W5d17ts3tF6zCyXLaYx7qrabhpc3Rrged+I6XIXC4Vsc91jL+GOnF/05LuMJw5kLMkQsL3JOpJ6lcuunTmVMNlPFxLnc3HU+XRXBpKvpKUnipano1j461qJZQE8Vl/2f2U8ylWQ0y38WdcGKSahfvKcOfTk3kgbq+I83Rj8zfk5cl2GDYzFOwOa5pvwIOh/kVfLTKCrsCGYywOMEx1Lmi8bzy3jPzeIse61Kxef7HasWVrlwlLtHUU2lWwiMcZmXlgt1JHtM8x5rpsP2hglaHNILTwe0hzPqOC0ymMyqCsUM8bhdr2kdbrMGjqPqEGQPQuVt2jiR9QsM1dEz3nC/QXc7yA1KozalUdZou42CiK7aFrCGkZCfd3l944fLE27z9Aoiqr5pT7N4W/HIGumt8kerWctXZj8oU0k1J4zjgbZjAXPcPYjbYPeOpJ0Yz5j5XOihKenObeykOlIsMt8kbOORgP3dxcRryAy09O1l8t7uN3ucS57ndXOOrj4rZjYsXq10nOKMYt+mhVsECkIYkkLV8TFVZmNRbZZ7KqIqgiwVlZHE0vle2No4ueQAvOtp/SxDFdlKN47gJH3Db/KzifOyD0apqWRtL5HNjYOLnkNH1K4Hab0p08ALaf8V/J7tGX7Di77LzmpqsRxF2eVzoovjl0AHys5LC80FFd0h9Zn+J/ta9hwCYNyrxPEcSdmcXRxcny+wwD5WLBJTYfRfiVL/Wp/nIIB+Vi5fG9u5pfZi/DZ26LlJJHyG7iXHqdVR2mO+kSWS7KcbpnAHS9uw5LjZ55JXZnkvPUq+Klv3UtQYU+QgMaXHoApaImGlvxUrRYW55DWNLjyABJXX4VseBYzH9xvHzcuroqJkYyxtDR2Gp8TzXO9tTlyWE7HHQzHKPhbq7zPAfddZQYdHELRtDep4uPiVIQ0pKlKXDOqx7W8kRkNMTyUvRYeealaXDbKVp6MBanKXppUtEpGKmW1HCswYt4zrXbCqmJbICZVcTWhJAtSWmUwWLE+JTF1ASU6hqvAKdzs+7DJP7WIuhk83MIJ8118tOtSSmWcVyL8IlDrx1Mze0rIJh9XND/8yubT1YN9/C7xhkB+0q6R9MsLqYptMiLibUfmki/dhdfyL5CPsswieRZ8szx8ILYW/wDha248VubgqopyptPjGpT07GX3bWsv72UAEnqTz81na1bLKYrZipVMqtSKFbsNOtiOBbLI1uRNYo4lssYrmsV4C1jIAiuARVGvX18cDDJM9sbBzcbeQ6lea7U+lyOO7KRuZ3ASSC/+Fg/1VPTVSve+i/E3UTt7G5x4B9mub5kNf9F5zJX0NEPw276X+0fYm/ZBtVEmIV7t7UPdFGfzynW3yt5LFJU0FEL/APETfG+x17LlMZ2tmmJAOVvIfyCgTmcbm5PUqjpca21nmu1hyM7aaLmnOc83JLj1KzRUvmpjDcEklNmNJ6nkPErNoh4qXrqpbDcHfIbMaXeHLxPJdhheybGWMpzn4W3DfrxK6anpg0BrAGjkALBYvf43OXMYXsi0WMxufgb/AKn+S6ilpGsGWNoaOjQAt6noiVL0mFdlj2teREU9ISpekwvqpmmw4BSUNKtTlL0jaXDQOSk4aQBbccK2GRrcjNrBHAthrFeGq4BXGVAFWyqioIiIKWVCFciDE5ixuiWxZLKYutN0CxmnW/ZUyphrQ9WQU638qZUw1piBZWxLPlVQEw1jDFeGq6yqqigCqiICIiDmvSHs969h80Df2wG8p3cLTs1ZryvqPBxXyTNC/O4SBwcCQ4O4hwNiD5r7bXmG3fosZVVDqqnc2F8hvOwj2XO09sW4E216oPniGlPmpnDMBll91unxHRv1XpJ2DZTH2hvT1Is2/h/NbkdEeAFh0AsFzvVbnLmMM2WjZYyfiO6cG/8A1dDBT2GVoAA4ACwUpT4USpmjwgDksZa15EHTYeTyUzR4V2U3T0AHJb8VMtTlLUbTYeByUjDTWW2yFZmxrcjOsEcK2GRrI1ivAVRaGq4BVsqqoIiICIiAiIgIiICIiAiIgWSyIgIiICIiAiIgIiICteiIIquo2u4hRwwxg5KqLOKzRUjQtqOEIiKztjCzsYiIjIGq+yoiqLgqoioIiIKIiKAgREVVERVBERAREQEREBERAREQEREBERAREQ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 name="ZoneTexte 9"/>
          <p:cNvSpPr txBox="1"/>
          <p:nvPr/>
        </p:nvSpPr>
        <p:spPr>
          <a:xfrm>
            <a:off x="7572396" y="1039639"/>
            <a:ext cx="1285884" cy="246221"/>
          </a:xfrm>
          <a:prstGeom prst="rect">
            <a:avLst/>
          </a:prstGeom>
          <a:noFill/>
        </p:spPr>
        <p:txBody>
          <a:bodyPr wrap="square" rtlCol="0">
            <a:spAutoFit/>
          </a:bodyPr>
          <a:lstStyle/>
          <a:p>
            <a:r>
              <a:rPr lang="fr-FR" sz="1000" dirty="0" smtClean="0">
                <a:solidFill>
                  <a:schemeClr val="tx1">
                    <a:lumMod val="50000"/>
                    <a:lumOff val="50000"/>
                  </a:schemeClr>
                </a:solidFill>
              </a:rPr>
              <a:t>Recherche avancé</a:t>
            </a:r>
            <a:endParaRPr lang="fr-FR" sz="1000" dirty="0">
              <a:solidFill>
                <a:schemeClr val="tx1">
                  <a:lumMod val="50000"/>
                  <a:lumOff val="50000"/>
                </a:schemeClr>
              </a:solidFill>
            </a:endParaRPr>
          </a:p>
        </p:txBody>
      </p:sp>
      <p:sp>
        <p:nvSpPr>
          <p:cNvPr id="13" name="Rectangle à coins arrondis 12">
            <a:hlinkClick r:id="rId7" action="ppaction://hlinksldjump"/>
          </p:cNvPr>
          <p:cNvSpPr/>
          <p:nvPr/>
        </p:nvSpPr>
        <p:spPr>
          <a:xfrm>
            <a:off x="1928794"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Publier</a:t>
            </a:r>
            <a:endParaRPr lang="fr-FR" sz="1200" dirty="0"/>
          </a:p>
        </p:txBody>
      </p:sp>
      <p:sp>
        <p:nvSpPr>
          <p:cNvPr id="15" name="Rectangle à coins arrondis 14">
            <a:hlinkClick r:id="rId5" action="ppaction://hlinksldjump"/>
          </p:cNvPr>
          <p:cNvSpPr/>
          <p:nvPr/>
        </p:nvSpPr>
        <p:spPr>
          <a:xfrm>
            <a:off x="3071834" y="714356"/>
            <a:ext cx="1142976" cy="428628"/>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Mon profil</a:t>
            </a:r>
            <a:endParaRPr lang="fr-FR" sz="1200" dirty="0"/>
          </a:p>
        </p:txBody>
      </p:sp>
      <p:pic>
        <p:nvPicPr>
          <p:cNvPr id="19" name="Picture 7"/>
          <p:cNvPicPr>
            <a:picLocks noChangeAspect="1" noChangeArrowheads="1"/>
          </p:cNvPicPr>
          <p:nvPr/>
        </p:nvPicPr>
        <p:blipFill>
          <a:blip r:embed="rId8" cstate="print"/>
          <a:srcRect l="36786" t="20508" r="28075" b="17968"/>
          <a:stretch>
            <a:fillRect/>
          </a:stretch>
        </p:blipFill>
        <p:spPr bwMode="auto">
          <a:xfrm>
            <a:off x="2000232" y="857232"/>
            <a:ext cx="266482" cy="262320"/>
          </a:xfrm>
          <a:prstGeom prst="rect">
            <a:avLst/>
          </a:prstGeom>
          <a:noFill/>
          <a:ln w="9525">
            <a:noFill/>
            <a:miter lim="800000"/>
            <a:headEnd/>
            <a:tailEnd/>
          </a:ln>
          <a:effectLst/>
        </p:spPr>
      </p:pic>
      <p:sp>
        <p:nvSpPr>
          <p:cNvPr id="20" name="ZoneTexte 19"/>
          <p:cNvSpPr txBox="1"/>
          <p:nvPr/>
        </p:nvSpPr>
        <p:spPr>
          <a:xfrm>
            <a:off x="6286512" y="317564"/>
            <a:ext cx="1285884" cy="338554"/>
          </a:xfrm>
          <a:prstGeom prst="rect">
            <a:avLst/>
          </a:prstGeom>
          <a:noFill/>
        </p:spPr>
        <p:txBody>
          <a:bodyPr wrap="square" rtlCol="0">
            <a:spAutoFit/>
          </a:bodyPr>
          <a:lstStyle/>
          <a:p>
            <a:r>
              <a:rPr lang="fr-FR" sz="1600" b="1" dirty="0" smtClean="0">
                <a:solidFill>
                  <a:schemeClr val="bg1">
                    <a:lumMod val="95000"/>
                  </a:schemeClr>
                </a:solidFill>
              </a:rPr>
              <a:t>X</a:t>
            </a:r>
            <a:r>
              <a:rPr lang="fr-FR" sz="1050" dirty="0" smtClean="0">
                <a:solidFill>
                  <a:schemeClr val="bg1">
                    <a:lumMod val="95000"/>
                  </a:schemeClr>
                </a:solidFill>
              </a:rPr>
              <a:t>        Déconnexion</a:t>
            </a:r>
            <a:endParaRPr lang="fr-FR" sz="1050" dirty="0">
              <a:solidFill>
                <a:schemeClr val="bg1">
                  <a:lumMod val="95000"/>
                </a:schemeClr>
              </a:solidFill>
            </a:endParaRPr>
          </a:p>
        </p:txBody>
      </p:sp>
      <p:sp>
        <p:nvSpPr>
          <p:cNvPr id="21" name="Rectangle à coins arrondis 20">
            <a:hlinkClick r:id="rId9" action="ppaction://hlinksldjump"/>
          </p:cNvPr>
          <p:cNvSpPr/>
          <p:nvPr/>
        </p:nvSpPr>
        <p:spPr>
          <a:xfrm>
            <a:off x="785786"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Accueil</a:t>
            </a:r>
          </a:p>
        </p:txBody>
      </p:sp>
      <p:pic>
        <p:nvPicPr>
          <p:cNvPr id="22" name="Picture 8" descr="http://www.icone-png.com/png/54/53529.png"/>
          <p:cNvPicPr>
            <a:picLocks noChangeAspect="1" noChangeArrowheads="1"/>
          </p:cNvPicPr>
          <p:nvPr/>
        </p:nvPicPr>
        <p:blipFill>
          <a:blip r:embed="rId10" cstate="print"/>
          <a:srcRect/>
          <a:stretch>
            <a:fillRect/>
          </a:stretch>
        </p:blipFill>
        <p:spPr bwMode="auto">
          <a:xfrm>
            <a:off x="928662" y="857232"/>
            <a:ext cx="285752" cy="285752"/>
          </a:xfrm>
          <a:prstGeom prst="rect">
            <a:avLst/>
          </a:prstGeom>
          <a:noFill/>
        </p:spPr>
      </p:pic>
      <p:sp>
        <p:nvSpPr>
          <p:cNvPr id="23" name="Rectangle à coins arrondis 22">
            <a:hlinkClick r:id="rId3" action="ppaction://hlinksldjump"/>
          </p:cNvPr>
          <p:cNvSpPr/>
          <p:nvPr/>
        </p:nvSpPr>
        <p:spPr>
          <a:xfrm>
            <a:off x="1771370" y="1714488"/>
            <a:ext cx="2000264" cy="285752"/>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Notes obtenues</a:t>
            </a:r>
            <a:endParaRPr lang="fr-FR" sz="1400" dirty="0"/>
          </a:p>
        </p:txBody>
      </p:sp>
      <p:sp>
        <p:nvSpPr>
          <p:cNvPr id="24" name="Rectangle à coins arrondis 23"/>
          <p:cNvSpPr/>
          <p:nvPr/>
        </p:nvSpPr>
        <p:spPr>
          <a:xfrm>
            <a:off x="3843072" y="1643050"/>
            <a:ext cx="1928826" cy="357190"/>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Notes données</a:t>
            </a:r>
            <a:endParaRPr lang="fr-FR" sz="1400" dirty="0"/>
          </a:p>
        </p:txBody>
      </p:sp>
      <p:sp>
        <p:nvSpPr>
          <p:cNvPr id="29" name="Ellipse 28"/>
          <p:cNvSpPr/>
          <p:nvPr/>
        </p:nvSpPr>
        <p:spPr>
          <a:xfrm>
            <a:off x="5848360" y="2714620"/>
            <a:ext cx="500066" cy="500066"/>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smtClean="0"/>
              <a:t>4</a:t>
            </a:r>
            <a:endParaRPr lang="fr-FR" sz="1400" dirty="0"/>
          </a:p>
        </p:txBody>
      </p:sp>
      <p:sp>
        <p:nvSpPr>
          <p:cNvPr id="33" name="Rectangle 32"/>
          <p:cNvSpPr/>
          <p:nvPr/>
        </p:nvSpPr>
        <p:spPr>
          <a:xfrm>
            <a:off x="4350412" y="2786058"/>
            <a:ext cx="1071570" cy="338554"/>
          </a:xfrm>
          <a:prstGeom prst="rect">
            <a:avLst/>
          </a:prstGeom>
        </p:spPr>
        <p:txBody>
          <a:bodyPr wrap="square">
            <a:spAutoFit/>
          </a:bodyPr>
          <a:lstStyle/>
          <a:p>
            <a:r>
              <a:rPr lang="fr-FR" sz="1600" dirty="0" smtClean="0">
                <a:solidFill>
                  <a:schemeClr val="tx1">
                    <a:lumMod val="65000"/>
                    <a:lumOff val="35000"/>
                  </a:schemeClr>
                </a:solidFill>
              </a:rPr>
              <a:t>Ma veste</a:t>
            </a:r>
            <a:endParaRPr lang="fr-FR" sz="1600" dirty="0">
              <a:solidFill>
                <a:schemeClr val="tx1">
                  <a:lumMod val="65000"/>
                  <a:lumOff val="35000"/>
                </a:schemeClr>
              </a:solidFill>
            </a:endParaRPr>
          </a:p>
        </p:txBody>
      </p:sp>
      <p:sp>
        <p:nvSpPr>
          <p:cNvPr id="34" name="Rectangle 33"/>
          <p:cNvSpPr/>
          <p:nvPr/>
        </p:nvSpPr>
        <p:spPr>
          <a:xfrm>
            <a:off x="4278974" y="3447636"/>
            <a:ext cx="1214446" cy="584775"/>
          </a:xfrm>
          <a:prstGeom prst="rect">
            <a:avLst/>
          </a:prstGeom>
        </p:spPr>
        <p:txBody>
          <a:bodyPr wrap="square">
            <a:spAutoFit/>
          </a:bodyPr>
          <a:lstStyle/>
          <a:p>
            <a:r>
              <a:rPr lang="fr-FR" sz="1600" dirty="0" smtClean="0">
                <a:solidFill>
                  <a:schemeClr val="tx1">
                    <a:lumMod val="65000"/>
                    <a:lumOff val="35000"/>
                  </a:schemeClr>
                </a:solidFill>
              </a:rPr>
              <a:t>Couleur des chevaux </a:t>
            </a:r>
            <a:endParaRPr lang="fr-FR" sz="1600" dirty="0">
              <a:solidFill>
                <a:schemeClr val="tx1">
                  <a:lumMod val="65000"/>
                  <a:lumOff val="35000"/>
                </a:schemeClr>
              </a:solidFill>
            </a:endParaRPr>
          </a:p>
        </p:txBody>
      </p:sp>
      <p:cxnSp>
        <p:nvCxnSpPr>
          <p:cNvPr id="35" name="Connecteur droit 34"/>
          <p:cNvCxnSpPr/>
          <p:nvPr/>
        </p:nvCxnSpPr>
        <p:spPr>
          <a:xfrm>
            <a:off x="2357422" y="4572008"/>
            <a:ext cx="4286280"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3771634" y="2143116"/>
            <a:ext cx="1785950" cy="276999"/>
          </a:xfrm>
          <a:prstGeom prst="rect">
            <a:avLst/>
          </a:prstGeom>
        </p:spPr>
        <p:txBody>
          <a:bodyPr wrap="square">
            <a:spAutoFit/>
          </a:bodyPr>
          <a:lstStyle/>
          <a:p>
            <a:r>
              <a:rPr lang="fr-FR" sz="1200" dirty="0" smtClean="0">
                <a:solidFill>
                  <a:schemeClr val="bg1">
                    <a:lumMod val="50000"/>
                  </a:schemeClr>
                </a:solidFill>
              </a:rPr>
              <a:t>Utilisateur noté </a:t>
            </a:r>
            <a:endParaRPr lang="fr-FR" sz="1200" dirty="0">
              <a:solidFill>
                <a:schemeClr val="bg1">
                  <a:lumMod val="50000"/>
                </a:schemeClr>
              </a:solidFill>
            </a:endParaRPr>
          </a:p>
        </p:txBody>
      </p:sp>
      <p:cxnSp>
        <p:nvCxnSpPr>
          <p:cNvPr id="37" name="Connecteur droit avec flèche 36"/>
          <p:cNvCxnSpPr>
            <a:stCxn id="36" idx="2"/>
          </p:cNvCxnSpPr>
          <p:nvPr/>
        </p:nvCxnSpPr>
        <p:spPr>
          <a:xfrm rot="5400000">
            <a:off x="3760762" y="2203682"/>
            <a:ext cx="687414" cy="112028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5929322" y="1785926"/>
            <a:ext cx="1785950" cy="276999"/>
          </a:xfrm>
          <a:prstGeom prst="rect">
            <a:avLst/>
          </a:prstGeom>
        </p:spPr>
        <p:txBody>
          <a:bodyPr wrap="square">
            <a:spAutoFit/>
          </a:bodyPr>
          <a:lstStyle/>
          <a:p>
            <a:r>
              <a:rPr lang="fr-FR" sz="1200" dirty="0" smtClean="0">
                <a:solidFill>
                  <a:schemeClr val="bg1">
                    <a:lumMod val="50000"/>
                  </a:schemeClr>
                </a:solidFill>
              </a:rPr>
              <a:t>Fichier noté</a:t>
            </a:r>
          </a:p>
        </p:txBody>
      </p:sp>
      <p:cxnSp>
        <p:nvCxnSpPr>
          <p:cNvPr id="41" name="Connecteur droit avec flèche 40"/>
          <p:cNvCxnSpPr>
            <a:stCxn id="40" idx="2"/>
          </p:cNvCxnSpPr>
          <p:nvPr/>
        </p:nvCxnSpPr>
        <p:spPr>
          <a:xfrm rot="16200000" flipH="1">
            <a:off x="7071202" y="1814020"/>
            <a:ext cx="437380" cy="9351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4" name="Picture 4" descr="http://surmon36.ca/wp-content/uploads/2012/11/beau_sourire1.jpg"/>
          <p:cNvPicPr>
            <a:picLocks noChangeAspect="1" noChangeArrowheads="1"/>
          </p:cNvPicPr>
          <p:nvPr/>
        </p:nvPicPr>
        <p:blipFill>
          <a:blip r:embed="rId11" cstate="print"/>
          <a:srcRect/>
          <a:stretch>
            <a:fillRect/>
          </a:stretch>
        </p:blipFill>
        <p:spPr bwMode="auto">
          <a:xfrm>
            <a:off x="6715140" y="5286388"/>
            <a:ext cx="2071702" cy="1103776"/>
          </a:xfrm>
          <a:prstGeom prst="rect">
            <a:avLst/>
          </a:prstGeom>
          <a:noFill/>
        </p:spPr>
      </p:pic>
      <p:pic>
        <p:nvPicPr>
          <p:cNvPr id="45" name="Picture 11" descr="https://scontent-a-cdg.xx.fbcdn.net/hphotos-xaf1/v/t1.0-9/1491666_772849956064257_585837322_n.jpg?oh=9cf3652e599eff32cf32caee8eac0f35&amp;oe=5555E6CC"/>
          <p:cNvPicPr>
            <a:picLocks noChangeAspect="1" noChangeArrowheads="1"/>
          </p:cNvPicPr>
          <p:nvPr/>
        </p:nvPicPr>
        <p:blipFill>
          <a:blip r:embed="rId12" cstate="print"/>
          <a:srcRect l="32641" t="33164" r="32819" b="44917"/>
          <a:stretch>
            <a:fillRect/>
          </a:stretch>
        </p:blipFill>
        <p:spPr bwMode="auto">
          <a:xfrm>
            <a:off x="1771370" y="5072074"/>
            <a:ext cx="1772958" cy="1500198"/>
          </a:xfrm>
          <a:prstGeom prst="rect">
            <a:avLst/>
          </a:prstGeom>
          <a:noFill/>
        </p:spPr>
      </p:pic>
      <p:sp>
        <p:nvSpPr>
          <p:cNvPr id="46" name="Rectangle 45"/>
          <p:cNvSpPr/>
          <p:nvPr/>
        </p:nvSpPr>
        <p:spPr>
          <a:xfrm>
            <a:off x="4350412" y="5162148"/>
            <a:ext cx="928694" cy="338554"/>
          </a:xfrm>
          <a:prstGeom prst="rect">
            <a:avLst/>
          </a:prstGeom>
        </p:spPr>
        <p:txBody>
          <a:bodyPr wrap="square">
            <a:spAutoFit/>
          </a:bodyPr>
          <a:lstStyle/>
          <a:p>
            <a:r>
              <a:rPr lang="fr-FR" sz="1600" dirty="0" smtClean="0">
                <a:solidFill>
                  <a:schemeClr val="tx1">
                    <a:lumMod val="65000"/>
                    <a:lumOff val="35000"/>
                  </a:schemeClr>
                </a:solidFill>
              </a:rPr>
              <a:t>Sourire </a:t>
            </a:r>
            <a:endParaRPr lang="fr-FR" sz="1600" dirty="0">
              <a:solidFill>
                <a:schemeClr val="tx1">
                  <a:lumMod val="65000"/>
                  <a:lumOff val="35000"/>
                </a:schemeClr>
              </a:solidFill>
            </a:endParaRPr>
          </a:p>
        </p:txBody>
      </p:sp>
      <p:sp>
        <p:nvSpPr>
          <p:cNvPr id="47" name="Ellipse 46"/>
          <p:cNvSpPr/>
          <p:nvPr/>
        </p:nvSpPr>
        <p:spPr>
          <a:xfrm>
            <a:off x="5857884" y="5072074"/>
            <a:ext cx="500066" cy="500066"/>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smtClean="0"/>
              <a:t>5</a:t>
            </a:r>
            <a:endParaRPr lang="fr-FR" sz="1400" dirty="0"/>
          </a:p>
        </p:txBody>
      </p:sp>
      <p:sp>
        <p:nvSpPr>
          <p:cNvPr id="48" name="Rectangle 47"/>
          <p:cNvSpPr/>
          <p:nvPr/>
        </p:nvSpPr>
        <p:spPr>
          <a:xfrm>
            <a:off x="4350412" y="5857892"/>
            <a:ext cx="1436034" cy="307777"/>
          </a:xfrm>
          <a:prstGeom prst="rect">
            <a:avLst/>
          </a:prstGeom>
        </p:spPr>
        <p:txBody>
          <a:bodyPr wrap="none">
            <a:spAutoFit/>
          </a:bodyPr>
          <a:lstStyle/>
          <a:p>
            <a:r>
              <a:rPr lang="fr-FR" sz="1400" dirty="0" smtClean="0">
                <a:solidFill>
                  <a:schemeClr val="tx1">
                    <a:lumMod val="65000"/>
                    <a:lumOff val="35000"/>
                  </a:schemeClr>
                </a:solidFill>
              </a:rPr>
              <a:t>Couleur des yeux</a:t>
            </a:r>
            <a:endParaRPr lang="fr-FR" sz="1400" dirty="0">
              <a:solidFill>
                <a:schemeClr val="tx1">
                  <a:lumMod val="65000"/>
                  <a:lumOff val="35000"/>
                </a:schemeClr>
              </a:solidFill>
            </a:endParaRPr>
          </a:p>
        </p:txBody>
      </p:sp>
      <p:sp>
        <p:nvSpPr>
          <p:cNvPr id="49" name="Ellipse 48"/>
          <p:cNvSpPr/>
          <p:nvPr/>
        </p:nvSpPr>
        <p:spPr>
          <a:xfrm>
            <a:off x="5848360" y="5786454"/>
            <a:ext cx="500066" cy="500066"/>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smtClean="0"/>
              <a:t>5</a:t>
            </a:r>
            <a:endParaRPr lang="fr-FR" sz="1400" dirty="0"/>
          </a:p>
        </p:txBody>
      </p:sp>
      <p:sp>
        <p:nvSpPr>
          <p:cNvPr id="51" name="Bulle ronde 50"/>
          <p:cNvSpPr/>
          <p:nvPr/>
        </p:nvSpPr>
        <p:spPr>
          <a:xfrm>
            <a:off x="7000892" y="4143380"/>
            <a:ext cx="214314" cy="142876"/>
          </a:xfrm>
          <a:prstGeom prst="wedgeEllipse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52" name="Rectangle 51"/>
          <p:cNvSpPr/>
          <p:nvPr/>
        </p:nvSpPr>
        <p:spPr>
          <a:xfrm>
            <a:off x="6572264" y="4509323"/>
            <a:ext cx="1071570" cy="276999"/>
          </a:xfrm>
          <a:prstGeom prst="rect">
            <a:avLst/>
          </a:prstGeom>
        </p:spPr>
        <p:txBody>
          <a:bodyPr wrap="square">
            <a:spAutoFit/>
          </a:bodyPr>
          <a:lstStyle/>
          <a:p>
            <a:r>
              <a:rPr lang="fr-FR" sz="1200" dirty="0" smtClean="0">
                <a:solidFill>
                  <a:schemeClr val="bg1">
                    <a:lumMod val="50000"/>
                  </a:schemeClr>
                </a:solidFill>
              </a:rPr>
              <a:t>Commentaire</a:t>
            </a:r>
            <a:endParaRPr lang="fr-FR" sz="1200" dirty="0">
              <a:solidFill>
                <a:schemeClr val="bg1">
                  <a:lumMod val="50000"/>
                </a:schemeClr>
              </a:solidFill>
            </a:endParaRPr>
          </a:p>
        </p:txBody>
      </p:sp>
      <p:cxnSp>
        <p:nvCxnSpPr>
          <p:cNvPr id="53" name="Connecteur droit avec flèche 52"/>
          <p:cNvCxnSpPr>
            <a:stCxn id="52" idx="0"/>
            <a:endCxn id="51" idx="4"/>
          </p:cNvCxnSpPr>
          <p:nvPr/>
        </p:nvCxnSpPr>
        <p:spPr>
          <a:xfrm rot="5400000" flipH="1" flipV="1">
            <a:off x="6996516" y="4397790"/>
            <a:ext cx="223067"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7572396" y="4071942"/>
            <a:ext cx="428628" cy="285752"/>
          </a:xfrm>
          <a:prstGeom prst="rect">
            <a:avLst/>
          </a:prstGeom>
        </p:spPr>
        <p:txBody>
          <a:bodyPr wrap="square">
            <a:spAutoFit/>
          </a:bodyPr>
          <a:lstStyle/>
          <a:p>
            <a:r>
              <a:rPr lang="fr-FR" sz="1200" dirty="0" smtClean="0">
                <a:solidFill>
                  <a:schemeClr val="bg1">
                    <a:lumMod val="50000"/>
                  </a:schemeClr>
                </a:solidFill>
              </a:rPr>
              <a:t>2,5</a:t>
            </a:r>
            <a:endParaRPr lang="fr-FR" sz="1200" dirty="0">
              <a:solidFill>
                <a:schemeClr val="bg1">
                  <a:lumMod val="50000"/>
                </a:schemeClr>
              </a:solidFill>
            </a:endParaRPr>
          </a:p>
        </p:txBody>
      </p:sp>
      <p:cxnSp>
        <p:nvCxnSpPr>
          <p:cNvPr id="58" name="Connecteur droit avec flèche 57"/>
          <p:cNvCxnSpPr>
            <a:stCxn id="59" idx="0"/>
            <a:endCxn id="57" idx="2"/>
          </p:cNvCxnSpPr>
          <p:nvPr/>
        </p:nvCxnSpPr>
        <p:spPr>
          <a:xfrm rot="5400000" flipH="1" flipV="1">
            <a:off x="7643834" y="4500570"/>
            <a:ext cx="285752"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7358082" y="4643446"/>
            <a:ext cx="857256" cy="276999"/>
          </a:xfrm>
          <a:prstGeom prst="rect">
            <a:avLst/>
          </a:prstGeom>
        </p:spPr>
        <p:txBody>
          <a:bodyPr wrap="square">
            <a:spAutoFit/>
          </a:bodyPr>
          <a:lstStyle/>
          <a:p>
            <a:r>
              <a:rPr lang="fr-FR" sz="1200" dirty="0" smtClean="0">
                <a:solidFill>
                  <a:schemeClr val="bg1">
                    <a:lumMod val="50000"/>
                  </a:schemeClr>
                </a:solidFill>
              </a:rPr>
              <a:t>Moyenne</a:t>
            </a:r>
            <a:endParaRPr lang="fr-FR" sz="1200" dirty="0">
              <a:solidFill>
                <a:schemeClr val="bg1">
                  <a:lumMod val="50000"/>
                </a:schemeClr>
              </a:solidFill>
            </a:endParaRPr>
          </a:p>
        </p:txBody>
      </p:sp>
      <p:sp>
        <p:nvSpPr>
          <p:cNvPr id="64" name="Rectangle 63"/>
          <p:cNvSpPr/>
          <p:nvPr/>
        </p:nvSpPr>
        <p:spPr>
          <a:xfrm>
            <a:off x="8143900" y="4429132"/>
            <a:ext cx="1000100" cy="646331"/>
          </a:xfrm>
          <a:prstGeom prst="rect">
            <a:avLst/>
          </a:prstGeom>
        </p:spPr>
        <p:txBody>
          <a:bodyPr wrap="square">
            <a:spAutoFit/>
          </a:bodyPr>
          <a:lstStyle/>
          <a:p>
            <a:r>
              <a:rPr lang="fr-FR" sz="1200" dirty="0" smtClean="0">
                <a:solidFill>
                  <a:schemeClr val="bg1">
                    <a:lumMod val="50000"/>
                  </a:schemeClr>
                </a:solidFill>
              </a:rPr>
              <a:t>Modifier les notes que j’ai donnée </a:t>
            </a:r>
            <a:endParaRPr lang="fr-FR" sz="1200" dirty="0">
              <a:solidFill>
                <a:schemeClr val="bg1">
                  <a:lumMod val="50000"/>
                </a:schemeClr>
              </a:solidFill>
            </a:endParaRPr>
          </a:p>
        </p:txBody>
      </p:sp>
      <p:cxnSp>
        <p:nvCxnSpPr>
          <p:cNvPr id="65" name="Connecteur droit avec flèche 64"/>
          <p:cNvCxnSpPr>
            <a:stCxn id="64" idx="0"/>
            <a:endCxn id="62" idx="2"/>
          </p:cNvCxnSpPr>
          <p:nvPr/>
        </p:nvCxnSpPr>
        <p:spPr>
          <a:xfrm rot="16200000" flipV="1">
            <a:off x="8520268" y="4305449"/>
            <a:ext cx="94870" cy="1524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 name="Bulle ronde 70"/>
          <p:cNvSpPr/>
          <p:nvPr/>
        </p:nvSpPr>
        <p:spPr>
          <a:xfrm>
            <a:off x="7000892" y="6500834"/>
            <a:ext cx="214314" cy="142876"/>
          </a:xfrm>
          <a:prstGeom prst="wedgeEllipse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72" name="Rectangle 71"/>
          <p:cNvSpPr/>
          <p:nvPr/>
        </p:nvSpPr>
        <p:spPr>
          <a:xfrm>
            <a:off x="7643834" y="6429396"/>
            <a:ext cx="428628" cy="285752"/>
          </a:xfrm>
          <a:prstGeom prst="rect">
            <a:avLst/>
          </a:prstGeom>
        </p:spPr>
        <p:txBody>
          <a:bodyPr wrap="square">
            <a:spAutoFit/>
          </a:bodyPr>
          <a:lstStyle/>
          <a:p>
            <a:r>
              <a:rPr lang="fr-FR" sz="1200" dirty="0" smtClean="0">
                <a:solidFill>
                  <a:schemeClr val="bg1">
                    <a:lumMod val="50000"/>
                  </a:schemeClr>
                </a:solidFill>
              </a:rPr>
              <a:t>5</a:t>
            </a:r>
            <a:endParaRPr lang="fr-FR" sz="1200" dirty="0">
              <a:solidFill>
                <a:schemeClr val="bg1">
                  <a:lumMod val="50000"/>
                </a:schemeClr>
              </a:solidFill>
            </a:endParaRPr>
          </a:p>
        </p:txBody>
      </p:sp>
      <p:sp>
        <p:nvSpPr>
          <p:cNvPr id="54" name="Ellipse 53"/>
          <p:cNvSpPr/>
          <p:nvPr/>
        </p:nvSpPr>
        <p:spPr>
          <a:xfrm>
            <a:off x="5857884" y="3500438"/>
            <a:ext cx="500066" cy="500066"/>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00" dirty="0" smtClean="0"/>
              <a:t>1</a:t>
            </a:r>
            <a:endParaRPr lang="fr-FR" sz="1400" dirty="0"/>
          </a:p>
        </p:txBody>
      </p:sp>
      <p:pic>
        <p:nvPicPr>
          <p:cNvPr id="62" name="Picture 7"/>
          <p:cNvPicPr>
            <a:picLocks noChangeAspect="1" noChangeArrowheads="1"/>
          </p:cNvPicPr>
          <p:nvPr/>
        </p:nvPicPr>
        <p:blipFill>
          <a:blip r:embed="rId8" cstate="print"/>
          <a:srcRect l="36786" t="20508" r="28075" b="17968"/>
          <a:stretch>
            <a:fillRect/>
          </a:stretch>
        </p:blipFill>
        <p:spPr bwMode="auto">
          <a:xfrm>
            <a:off x="8358214" y="4071942"/>
            <a:ext cx="266482" cy="262320"/>
          </a:xfrm>
          <a:prstGeom prst="rect">
            <a:avLst/>
          </a:prstGeom>
          <a:noFill/>
          <a:ln w="9525">
            <a:noFill/>
            <a:miter lim="800000"/>
            <a:headEnd/>
            <a:tailEnd/>
          </a:ln>
          <a:effectLst/>
        </p:spPr>
      </p:pic>
      <p:pic>
        <p:nvPicPr>
          <p:cNvPr id="66" name="Picture 7"/>
          <p:cNvPicPr>
            <a:picLocks noChangeAspect="1" noChangeArrowheads="1"/>
          </p:cNvPicPr>
          <p:nvPr/>
        </p:nvPicPr>
        <p:blipFill>
          <a:blip r:embed="rId8" cstate="print"/>
          <a:srcRect l="36786" t="20508" r="28075" b="17968"/>
          <a:stretch>
            <a:fillRect/>
          </a:stretch>
        </p:blipFill>
        <p:spPr bwMode="auto">
          <a:xfrm>
            <a:off x="8377484" y="6452828"/>
            <a:ext cx="266482" cy="262320"/>
          </a:xfrm>
          <a:prstGeom prst="rect">
            <a:avLst/>
          </a:prstGeom>
          <a:noFill/>
          <a:ln w="9525">
            <a:noFill/>
            <a:miter lim="800000"/>
            <a:headEnd/>
            <a:tailEnd/>
          </a:ln>
          <a:effectLst/>
        </p:spPr>
      </p:pic>
      <p:sp>
        <p:nvSpPr>
          <p:cNvPr id="67" name="Rectangle 66"/>
          <p:cNvSpPr/>
          <p:nvPr/>
        </p:nvSpPr>
        <p:spPr>
          <a:xfrm>
            <a:off x="6858016" y="2214555"/>
            <a:ext cx="571504" cy="307777"/>
          </a:xfrm>
          <a:prstGeom prst="rect">
            <a:avLst/>
          </a:prstGeom>
        </p:spPr>
        <p:txBody>
          <a:bodyPr wrap="square">
            <a:spAutoFit/>
          </a:bodyPr>
          <a:lstStyle/>
          <a:p>
            <a:r>
              <a:rPr lang="fr-FR" sz="1400" dirty="0" smtClean="0">
                <a:solidFill>
                  <a:schemeClr val="bg1">
                    <a:lumMod val="50000"/>
                  </a:schemeClr>
                </a:solidFill>
              </a:rPr>
              <a:t>Moi</a:t>
            </a:r>
            <a:endParaRPr lang="fr-FR" sz="1400" dirty="0">
              <a:solidFill>
                <a:schemeClr val="bg1">
                  <a:lumMod val="50000"/>
                </a:schemeClr>
              </a:solidFill>
            </a:endParaRPr>
          </a:p>
        </p:txBody>
      </p:sp>
      <p:sp>
        <p:nvSpPr>
          <p:cNvPr id="68" name="Rectangle 67"/>
          <p:cNvSpPr/>
          <p:nvPr/>
        </p:nvSpPr>
        <p:spPr>
          <a:xfrm>
            <a:off x="6000760" y="2223307"/>
            <a:ext cx="571504" cy="276999"/>
          </a:xfrm>
          <a:prstGeom prst="rect">
            <a:avLst/>
          </a:prstGeom>
        </p:spPr>
        <p:txBody>
          <a:bodyPr wrap="square">
            <a:spAutoFit/>
          </a:bodyPr>
          <a:lstStyle/>
          <a:p>
            <a:r>
              <a:rPr lang="fr-FR" sz="1200" dirty="0" smtClean="0">
                <a:solidFill>
                  <a:schemeClr val="bg1">
                    <a:lumMod val="50000"/>
                  </a:schemeClr>
                </a:solidFill>
              </a:rPr>
              <a:t>Titre</a:t>
            </a:r>
            <a:endParaRPr lang="fr-FR" sz="1200" dirty="0">
              <a:solidFill>
                <a:schemeClr val="bg1">
                  <a:lumMod val="50000"/>
                </a:schemeClr>
              </a:solidFill>
            </a:endParaRPr>
          </a:p>
        </p:txBody>
      </p:sp>
      <p:cxnSp>
        <p:nvCxnSpPr>
          <p:cNvPr id="69" name="Connecteur droit avec flèche 68"/>
          <p:cNvCxnSpPr>
            <a:stCxn id="68" idx="3"/>
            <a:endCxn id="67" idx="1"/>
          </p:cNvCxnSpPr>
          <p:nvPr/>
        </p:nvCxnSpPr>
        <p:spPr>
          <a:xfrm>
            <a:off x="6572264" y="2361807"/>
            <a:ext cx="285752" cy="663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715140" y="5000636"/>
            <a:ext cx="1000132" cy="307777"/>
          </a:xfrm>
          <a:prstGeom prst="rect">
            <a:avLst/>
          </a:prstGeom>
        </p:spPr>
        <p:txBody>
          <a:bodyPr wrap="square">
            <a:spAutoFit/>
          </a:bodyPr>
          <a:lstStyle/>
          <a:p>
            <a:r>
              <a:rPr lang="fr-FR" sz="1400" dirty="0" smtClean="0">
                <a:solidFill>
                  <a:schemeClr val="bg1">
                    <a:lumMod val="50000"/>
                  </a:schemeClr>
                </a:solidFill>
              </a:rPr>
              <a:t>Ma copine</a:t>
            </a:r>
            <a:endParaRPr lang="fr-FR" sz="1400" dirty="0">
              <a:solidFill>
                <a:schemeClr val="bg1">
                  <a:lumMod val="50000"/>
                </a:schemeClr>
              </a:solidFill>
            </a:endParaRPr>
          </a:p>
        </p:txBody>
      </p:sp>
      <p:sp>
        <p:nvSpPr>
          <p:cNvPr id="77" name="Rectangle 76"/>
          <p:cNvSpPr/>
          <p:nvPr/>
        </p:nvSpPr>
        <p:spPr>
          <a:xfrm>
            <a:off x="1771370" y="6550247"/>
            <a:ext cx="1785950" cy="307777"/>
          </a:xfrm>
          <a:prstGeom prst="rect">
            <a:avLst/>
          </a:prstGeom>
        </p:spPr>
        <p:txBody>
          <a:bodyPr wrap="square">
            <a:spAutoFit/>
          </a:bodyPr>
          <a:lstStyle/>
          <a:p>
            <a:r>
              <a:rPr lang="fr-FR" sz="1400" dirty="0" smtClean="0">
                <a:solidFill>
                  <a:schemeClr val="bg1">
                    <a:lumMod val="50000"/>
                  </a:schemeClr>
                </a:solidFill>
              </a:rPr>
              <a:t>Ferhat BENAMARA</a:t>
            </a:r>
            <a:endParaRPr lang="fr-FR" sz="1400" dirty="0">
              <a:solidFill>
                <a:schemeClr val="bg1">
                  <a:lumMod val="50000"/>
                </a:schemeClr>
              </a:solidFill>
            </a:endParaRPr>
          </a:p>
        </p:txBody>
      </p:sp>
      <p:sp>
        <p:nvSpPr>
          <p:cNvPr id="56" name="Rectangle 55"/>
          <p:cNvSpPr/>
          <p:nvPr/>
        </p:nvSpPr>
        <p:spPr>
          <a:xfrm>
            <a:off x="1771370" y="3929066"/>
            <a:ext cx="2000264" cy="469359"/>
          </a:xfrm>
          <a:prstGeom prst="rect">
            <a:avLst/>
          </a:prstGeom>
        </p:spPr>
        <p:txBody>
          <a:bodyPr wrap="square">
            <a:spAutoFit/>
          </a:bodyPr>
          <a:lstStyle/>
          <a:p>
            <a:r>
              <a:rPr lang="fr-FR" sz="1400" dirty="0" err="1" smtClean="0">
                <a:solidFill>
                  <a:schemeClr val="bg1">
                    <a:lumMod val="50000"/>
                  </a:schemeClr>
                </a:solidFill>
              </a:rPr>
              <a:t>Khayreddine</a:t>
            </a:r>
            <a:r>
              <a:rPr lang="fr-FR" sz="1400" dirty="0" smtClean="0">
                <a:solidFill>
                  <a:schemeClr val="bg1">
                    <a:lumMod val="50000"/>
                  </a:schemeClr>
                </a:solidFill>
              </a:rPr>
              <a:t> BOUNABI</a:t>
            </a:r>
          </a:p>
          <a:p>
            <a:r>
              <a:rPr lang="fr-FR" sz="1000" dirty="0" smtClean="0">
                <a:solidFill>
                  <a:srgbClr val="FF0000"/>
                </a:solidFill>
              </a:rPr>
              <a:t>Il note lui même</a:t>
            </a:r>
          </a:p>
        </p:txBody>
      </p:sp>
      <p:pic>
        <p:nvPicPr>
          <p:cNvPr id="61" name="Picture 2" descr="Khayreddine Bounabi"/>
          <p:cNvPicPr>
            <a:picLocks noChangeAspect="1" noChangeArrowheads="1"/>
          </p:cNvPicPr>
          <p:nvPr/>
        </p:nvPicPr>
        <p:blipFill>
          <a:blip r:embed="rId13" cstate="print"/>
          <a:srcRect/>
          <a:stretch>
            <a:fillRect/>
          </a:stretch>
        </p:blipFill>
        <p:spPr bwMode="auto">
          <a:xfrm>
            <a:off x="1842808" y="2357430"/>
            <a:ext cx="1500197" cy="1500201"/>
          </a:xfrm>
          <a:prstGeom prst="rect">
            <a:avLst/>
          </a:prstGeom>
          <a:noFill/>
        </p:spPr>
      </p:pic>
      <p:pic>
        <p:nvPicPr>
          <p:cNvPr id="63" name="Picture 2" descr="Khayreddine Bounabi"/>
          <p:cNvPicPr>
            <a:picLocks noChangeAspect="1" noChangeArrowheads="1"/>
          </p:cNvPicPr>
          <p:nvPr/>
        </p:nvPicPr>
        <p:blipFill>
          <a:blip r:embed="rId13" cstate="print"/>
          <a:srcRect/>
          <a:stretch>
            <a:fillRect/>
          </a:stretch>
        </p:blipFill>
        <p:spPr bwMode="auto">
          <a:xfrm>
            <a:off x="7000892" y="2500306"/>
            <a:ext cx="1500197" cy="1500201"/>
          </a:xfrm>
          <a:prstGeom prst="rect">
            <a:avLst/>
          </a:prstGeom>
          <a:noFill/>
        </p:spPr>
      </p:pic>
      <p:cxnSp>
        <p:nvCxnSpPr>
          <p:cNvPr id="75" name="Connecteur droit 74"/>
          <p:cNvCxnSpPr/>
          <p:nvPr/>
        </p:nvCxnSpPr>
        <p:spPr>
          <a:xfrm rot="5400000">
            <a:off x="-750925" y="3750471"/>
            <a:ext cx="4787140" cy="79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1" name="Picture 2" descr="Khayreddine Bounabi"/>
          <p:cNvPicPr>
            <a:picLocks noChangeAspect="1" noChangeArrowheads="1"/>
          </p:cNvPicPr>
          <p:nvPr/>
        </p:nvPicPr>
        <p:blipFill>
          <a:blip r:embed="rId6"/>
          <a:srcRect/>
          <a:stretch>
            <a:fillRect/>
          </a:stretch>
        </p:blipFill>
        <p:spPr bwMode="auto">
          <a:xfrm>
            <a:off x="214283" y="1571611"/>
            <a:ext cx="1143008" cy="1143011"/>
          </a:xfrm>
          <a:prstGeom prst="rect">
            <a:avLst/>
          </a:prstGeom>
          <a:noFill/>
        </p:spPr>
      </p:pic>
      <p:sp>
        <p:nvSpPr>
          <p:cNvPr id="94" name="ZoneTexte 93"/>
          <p:cNvSpPr txBox="1"/>
          <p:nvPr/>
        </p:nvSpPr>
        <p:spPr>
          <a:xfrm>
            <a:off x="71406" y="3143248"/>
            <a:ext cx="1643074" cy="1292662"/>
          </a:xfrm>
          <a:prstGeom prst="rect">
            <a:avLst/>
          </a:prstGeom>
          <a:noFill/>
        </p:spPr>
        <p:txBody>
          <a:bodyPr wrap="square" rtlCol="0">
            <a:spAutoFit/>
          </a:bodyPr>
          <a:lstStyle/>
          <a:p>
            <a:r>
              <a:rPr lang="fr-FR" sz="1100" dirty="0" smtClean="0">
                <a:solidFill>
                  <a:schemeClr val="tx1">
                    <a:lumMod val="65000"/>
                    <a:lumOff val="35000"/>
                  </a:schemeClr>
                </a:solidFill>
              </a:rPr>
              <a:t>26</a:t>
            </a:r>
            <a:r>
              <a:rPr lang="fr-FR" sz="1200" dirty="0" smtClean="0"/>
              <a:t> </a:t>
            </a:r>
            <a:r>
              <a:rPr lang="fr-FR" sz="1100" dirty="0" smtClean="0">
                <a:solidFill>
                  <a:schemeClr val="tx1">
                    <a:lumMod val="65000"/>
                    <a:lumOff val="35000"/>
                  </a:schemeClr>
                </a:solidFill>
              </a:rPr>
              <a:t>ans </a:t>
            </a:r>
          </a:p>
          <a:p>
            <a:r>
              <a:rPr lang="fr-FR" sz="1100" dirty="0" smtClean="0">
                <a:solidFill>
                  <a:schemeClr val="tx1">
                    <a:lumMod val="65000"/>
                    <a:lumOff val="35000"/>
                  </a:schemeClr>
                </a:solidFill>
              </a:rPr>
              <a:t>D’Orléans</a:t>
            </a:r>
          </a:p>
          <a:p>
            <a:r>
              <a:rPr lang="fr-FR" sz="1100" dirty="0" smtClean="0">
                <a:solidFill>
                  <a:schemeClr val="tx1">
                    <a:lumMod val="65000"/>
                    <a:lumOff val="35000"/>
                  </a:schemeClr>
                </a:solidFill>
              </a:rPr>
              <a:t>Célibataire</a:t>
            </a:r>
          </a:p>
          <a:p>
            <a:endParaRPr lang="fr-FR" sz="1100" dirty="0" smtClean="0">
              <a:solidFill>
                <a:schemeClr val="tx1">
                  <a:lumMod val="65000"/>
                  <a:lumOff val="35000"/>
                </a:schemeClr>
              </a:solidFill>
            </a:endParaRPr>
          </a:p>
          <a:p>
            <a:r>
              <a:rPr lang="fr-FR" sz="1100" dirty="0" smtClean="0">
                <a:solidFill>
                  <a:schemeClr val="tx1">
                    <a:lumMod val="65000"/>
                    <a:lumOff val="35000"/>
                  </a:schemeClr>
                </a:solidFill>
              </a:rPr>
              <a:t>Statu : Bien Vue </a:t>
            </a:r>
          </a:p>
          <a:p>
            <a:r>
              <a:rPr lang="fr-FR" sz="1100" dirty="0" smtClean="0">
                <a:solidFill>
                  <a:schemeClr val="tx1">
                    <a:lumMod val="65000"/>
                    <a:lumOff val="35000"/>
                  </a:schemeClr>
                </a:solidFill>
              </a:rPr>
              <a:t>Envers les autres : pas sympa</a:t>
            </a:r>
            <a:endParaRPr lang="fr-FR" sz="1200" dirty="0"/>
          </a:p>
        </p:txBody>
      </p:sp>
      <p:sp>
        <p:nvSpPr>
          <p:cNvPr id="95" name="ZoneTexte 94"/>
          <p:cNvSpPr txBox="1"/>
          <p:nvPr/>
        </p:nvSpPr>
        <p:spPr>
          <a:xfrm>
            <a:off x="142844" y="5643578"/>
            <a:ext cx="1214446" cy="253916"/>
          </a:xfrm>
          <a:prstGeom prst="rect">
            <a:avLst/>
          </a:prstGeom>
          <a:noFill/>
        </p:spPr>
        <p:txBody>
          <a:bodyPr wrap="square" rtlCol="0">
            <a:spAutoFit/>
          </a:bodyPr>
          <a:lstStyle/>
          <a:p>
            <a:r>
              <a:rPr lang="fr-FR" sz="1050" b="1" dirty="0" smtClean="0">
                <a:hlinkClick r:id="rId14" action="ppaction://hlinksldjump"/>
              </a:rPr>
              <a:t>Modifier le profil</a:t>
            </a:r>
            <a:endParaRPr lang="fr-FR" sz="1050" b="1" dirty="0"/>
          </a:p>
        </p:txBody>
      </p:sp>
      <p:pic>
        <p:nvPicPr>
          <p:cNvPr id="70" name="Picture 8"/>
          <p:cNvPicPr>
            <a:picLocks noChangeAspect="1" noChangeArrowheads="1"/>
          </p:cNvPicPr>
          <p:nvPr/>
        </p:nvPicPr>
        <p:blipFill>
          <a:blip r:embed="rId15"/>
          <a:srcRect/>
          <a:stretch>
            <a:fillRect/>
          </a:stretch>
        </p:blipFill>
        <p:spPr bwMode="auto">
          <a:xfrm>
            <a:off x="6715140" y="785794"/>
            <a:ext cx="285752" cy="304802"/>
          </a:xfrm>
          <a:prstGeom prst="rect">
            <a:avLst/>
          </a:prstGeom>
          <a:noFill/>
          <a:ln w="9525">
            <a:noFill/>
            <a:miter lim="800000"/>
            <a:headEnd/>
            <a:tailEnd/>
          </a:ln>
          <a:effectLst/>
        </p:spPr>
      </p:pic>
      <p:sp>
        <p:nvSpPr>
          <p:cNvPr id="73" name="Rectangle à coins arrondis 72"/>
          <p:cNvSpPr/>
          <p:nvPr/>
        </p:nvSpPr>
        <p:spPr>
          <a:xfrm>
            <a:off x="7072330" y="785794"/>
            <a:ext cx="2000232" cy="285751"/>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smtClean="0">
                <a:solidFill>
                  <a:schemeClr val="bg1">
                    <a:lumMod val="65000"/>
                  </a:schemeClr>
                </a:solidFill>
              </a:rPr>
              <a:t>chercher des publications, des amis …</a:t>
            </a:r>
            <a:endParaRPr lang="fr-FR" sz="900" dirty="0">
              <a:solidFill>
                <a:schemeClr val="bg1">
                  <a:lumMod val="65000"/>
                </a:schemeClr>
              </a:solidFill>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 name="Rectangle à coins arrondis 87"/>
          <p:cNvSpPr/>
          <p:nvPr/>
        </p:nvSpPr>
        <p:spPr>
          <a:xfrm>
            <a:off x="0" y="1500174"/>
            <a:ext cx="1571604" cy="2928958"/>
          </a:xfrm>
          <a:prstGeom prst="round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p:cNvSpPr/>
          <p:nvPr/>
        </p:nvSpPr>
        <p:spPr>
          <a:xfrm>
            <a:off x="142844" y="2712361"/>
            <a:ext cx="1143008" cy="430887"/>
          </a:xfrm>
          <a:prstGeom prst="rect">
            <a:avLst/>
          </a:prstGeom>
        </p:spPr>
        <p:txBody>
          <a:bodyPr wrap="square">
            <a:spAutoFit/>
          </a:bodyPr>
          <a:lstStyle/>
          <a:p>
            <a:r>
              <a:rPr lang="fr-FR" sz="1100" b="1" dirty="0" err="1" smtClean="0">
                <a:solidFill>
                  <a:schemeClr val="tx1">
                    <a:lumMod val="65000"/>
                    <a:lumOff val="35000"/>
                  </a:schemeClr>
                </a:solidFill>
              </a:rPr>
              <a:t>Khayreddine</a:t>
            </a:r>
            <a:r>
              <a:rPr lang="fr-FR" sz="1100" b="1" dirty="0" smtClean="0">
                <a:solidFill>
                  <a:schemeClr val="tx1">
                    <a:lumMod val="50000"/>
                    <a:lumOff val="50000"/>
                  </a:schemeClr>
                </a:solidFill>
              </a:rPr>
              <a:t> </a:t>
            </a:r>
            <a:r>
              <a:rPr lang="fr-FR" sz="1100" b="1" dirty="0" smtClean="0">
                <a:solidFill>
                  <a:schemeClr val="tx1">
                    <a:lumMod val="65000"/>
                    <a:lumOff val="35000"/>
                  </a:schemeClr>
                </a:solidFill>
              </a:rPr>
              <a:t>BOUNABI</a:t>
            </a:r>
          </a:p>
        </p:txBody>
      </p:sp>
      <p:sp>
        <p:nvSpPr>
          <p:cNvPr id="92" name="Rectangle 91"/>
          <p:cNvSpPr/>
          <p:nvPr/>
        </p:nvSpPr>
        <p:spPr>
          <a:xfrm>
            <a:off x="142844" y="2468399"/>
            <a:ext cx="960519" cy="246221"/>
          </a:xfrm>
          <a:prstGeom prst="rect">
            <a:avLst/>
          </a:prstGeom>
          <a:noFill/>
        </p:spPr>
        <p:txBody>
          <a:bodyPr wrap="none">
            <a:spAutoFit/>
          </a:bodyPr>
          <a:lstStyle/>
          <a:p>
            <a:r>
              <a:rPr lang="fr-FR" sz="1000" dirty="0" smtClean="0">
                <a:solidFill>
                  <a:schemeClr val="bg1"/>
                </a:solidFill>
              </a:rPr>
              <a:t>Photo de profil</a:t>
            </a:r>
            <a:endParaRPr lang="fr-FR" sz="1000" dirty="0">
              <a:solidFill>
                <a:schemeClr val="bg1"/>
              </a:solidFill>
            </a:endParaRPr>
          </a:p>
        </p:txBody>
      </p:sp>
      <p:sp>
        <p:nvSpPr>
          <p:cNvPr id="78" name="Rectangle 77"/>
          <p:cNvSpPr/>
          <p:nvPr/>
        </p:nvSpPr>
        <p:spPr>
          <a:xfrm>
            <a:off x="142844" y="4881902"/>
            <a:ext cx="463588" cy="253916"/>
          </a:xfrm>
          <a:prstGeom prst="rect">
            <a:avLst/>
          </a:prstGeom>
        </p:spPr>
        <p:txBody>
          <a:bodyPr wrap="none">
            <a:spAutoFit/>
          </a:bodyPr>
          <a:lstStyle/>
          <a:p>
            <a:r>
              <a:rPr lang="fr-FR" sz="1050" b="1" dirty="0" smtClean="0">
                <a:solidFill>
                  <a:schemeClr val="bg1">
                    <a:lumMod val="50000"/>
                  </a:schemeClr>
                </a:solidFill>
                <a:hlinkClick r:id="rId2" action="ppaction://hlinksldjump"/>
              </a:rPr>
              <a:t>Amis</a:t>
            </a:r>
            <a:endParaRPr lang="fr-FR" sz="1050" b="1" dirty="0">
              <a:solidFill>
                <a:schemeClr val="bg1">
                  <a:lumMod val="50000"/>
                </a:schemeClr>
              </a:solidFill>
            </a:endParaRPr>
          </a:p>
        </p:txBody>
      </p:sp>
      <p:sp>
        <p:nvSpPr>
          <p:cNvPr id="82" name="Rectangle 81"/>
          <p:cNvSpPr/>
          <p:nvPr/>
        </p:nvSpPr>
        <p:spPr>
          <a:xfrm>
            <a:off x="142844" y="5128052"/>
            <a:ext cx="830677" cy="253916"/>
          </a:xfrm>
          <a:prstGeom prst="rect">
            <a:avLst/>
          </a:prstGeom>
        </p:spPr>
        <p:txBody>
          <a:bodyPr wrap="none">
            <a:spAutoFit/>
          </a:bodyPr>
          <a:lstStyle/>
          <a:p>
            <a:r>
              <a:rPr lang="fr-FR" sz="1050" b="1" dirty="0" smtClean="0">
                <a:solidFill>
                  <a:schemeClr val="bg1">
                    <a:lumMod val="50000"/>
                  </a:schemeClr>
                </a:solidFill>
                <a:hlinkClick r:id="rId3" action="ppaction://hlinksldjump"/>
              </a:rPr>
              <a:t>Evaluations</a:t>
            </a:r>
            <a:endParaRPr lang="fr-FR" sz="1050" b="1" dirty="0">
              <a:solidFill>
                <a:schemeClr val="bg1">
                  <a:lumMod val="50000"/>
                </a:schemeClr>
              </a:solidFill>
            </a:endParaRPr>
          </a:p>
        </p:txBody>
      </p:sp>
      <p:sp>
        <p:nvSpPr>
          <p:cNvPr id="84" name="ZoneTexte 83"/>
          <p:cNvSpPr txBox="1"/>
          <p:nvPr/>
        </p:nvSpPr>
        <p:spPr>
          <a:xfrm>
            <a:off x="142844" y="4667588"/>
            <a:ext cx="1000132" cy="261610"/>
          </a:xfrm>
          <a:prstGeom prst="rect">
            <a:avLst/>
          </a:prstGeom>
          <a:noFill/>
        </p:spPr>
        <p:txBody>
          <a:bodyPr wrap="square" rtlCol="0">
            <a:spAutoFit/>
          </a:bodyPr>
          <a:lstStyle/>
          <a:p>
            <a:r>
              <a:rPr lang="fr-FR" sz="1050" b="1" dirty="0" smtClean="0">
                <a:hlinkClick r:id="rId4" action="ppaction://hlinksldjump"/>
              </a:rPr>
              <a:t>Publications</a:t>
            </a:r>
            <a:endParaRPr lang="fr-FR" sz="1050" b="1" dirty="0"/>
          </a:p>
        </p:txBody>
      </p:sp>
      <p:sp>
        <p:nvSpPr>
          <p:cNvPr id="85" name="Rectangle 84"/>
          <p:cNvSpPr/>
          <p:nvPr/>
        </p:nvSpPr>
        <p:spPr>
          <a:xfrm>
            <a:off x="142844" y="5366579"/>
            <a:ext cx="963918" cy="276999"/>
          </a:xfrm>
          <a:prstGeom prst="rect">
            <a:avLst/>
          </a:prstGeom>
        </p:spPr>
        <p:txBody>
          <a:bodyPr wrap="none">
            <a:spAutoFit/>
          </a:bodyPr>
          <a:lstStyle/>
          <a:p>
            <a:pPr lvl="0"/>
            <a:r>
              <a:rPr lang="fr-FR" sz="1200" b="1" dirty="0" smtClean="0">
                <a:solidFill>
                  <a:prstClr val="white">
                    <a:lumMod val="50000"/>
                  </a:prstClr>
                </a:solidFill>
                <a:hlinkClick r:id="rId5" action="ppaction://hlinksldjump"/>
              </a:rPr>
              <a:t>Statistiques </a:t>
            </a:r>
            <a:endParaRPr lang="fr-FR" sz="1200" b="1" dirty="0">
              <a:solidFill>
                <a:prstClr val="white">
                  <a:lumMod val="50000"/>
                </a:prstClr>
              </a:solidFill>
            </a:endParaRPr>
          </a:p>
        </p:txBody>
      </p:sp>
      <p:sp>
        <p:nvSpPr>
          <p:cNvPr id="4" name="Rectangle 3"/>
          <p:cNvSpPr/>
          <p:nvPr/>
        </p:nvSpPr>
        <p:spPr>
          <a:xfrm>
            <a:off x="0" y="0"/>
            <a:ext cx="9144000" cy="1357298"/>
          </a:xfrm>
          <a:prstGeom prst="rect">
            <a:avLst/>
          </a:prstGeom>
          <a:gradFill>
            <a:gsLst>
              <a:gs pos="0">
                <a:srgbClr val="ECDA52"/>
              </a:gs>
              <a:gs pos="80000">
                <a:schemeClr val="accent6">
                  <a:shade val="93000"/>
                  <a:satMod val="130000"/>
                </a:schemeClr>
              </a:gs>
              <a:gs pos="100000">
                <a:schemeClr val="accent6">
                  <a:shade val="94000"/>
                  <a:satMod val="135000"/>
                </a:schemeClr>
              </a:gs>
            </a:gsLst>
            <a:lin ang="16200000" scaled="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p:cNvSpPr txBox="1"/>
          <p:nvPr/>
        </p:nvSpPr>
        <p:spPr>
          <a:xfrm>
            <a:off x="571472" y="142852"/>
            <a:ext cx="2000264" cy="461665"/>
          </a:xfrm>
          <a:prstGeom prst="rect">
            <a:avLst/>
          </a:prstGeom>
          <a:noFill/>
        </p:spPr>
        <p:txBody>
          <a:bodyPr wrap="square" rtlCol="0">
            <a:spAutoFit/>
          </a:bodyPr>
          <a:lstStyle/>
          <a:p>
            <a:r>
              <a:rPr lang="fr-FR" sz="2400" b="1" dirty="0" smtClean="0">
                <a:solidFill>
                  <a:schemeClr val="bg1"/>
                </a:solidFill>
                <a:latin typeface="Arial" pitchFamily="34" charset="0"/>
                <a:cs typeface="Arial" pitchFamily="34" charset="0"/>
              </a:rPr>
              <a:t>Look&amp;Note</a:t>
            </a:r>
            <a:endParaRPr lang="fr-FR" sz="2400" b="1" dirty="0">
              <a:solidFill>
                <a:schemeClr val="bg1"/>
              </a:solidFill>
              <a:latin typeface="Arial" pitchFamily="34" charset="0"/>
              <a:cs typeface="Arial" pitchFamily="34" charset="0"/>
            </a:endParaRPr>
          </a:p>
        </p:txBody>
      </p:sp>
      <p:sp>
        <p:nvSpPr>
          <p:cNvPr id="6" name="ZoneTexte 5"/>
          <p:cNvSpPr txBox="1"/>
          <p:nvPr/>
        </p:nvSpPr>
        <p:spPr>
          <a:xfrm>
            <a:off x="6286480" y="103250"/>
            <a:ext cx="2857520" cy="307777"/>
          </a:xfrm>
          <a:prstGeom prst="rect">
            <a:avLst/>
          </a:prstGeom>
          <a:noFill/>
        </p:spPr>
        <p:txBody>
          <a:bodyPr wrap="square" rtlCol="0">
            <a:spAutoFit/>
          </a:bodyPr>
          <a:lstStyle/>
          <a:p>
            <a:r>
              <a:rPr lang="fr-FR" sz="1400" dirty="0" smtClean="0">
                <a:solidFill>
                  <a:schemeClr val="bg1"/>
                </a:solidFill>
              </a:rPr>
              <a:t>Bonjour Nom d’utilisateur</a:t>
            </a:r>
            <a:endParaRPr lang="fr-FR" sz="1400" dirty="0">
              <a:solidFill>
                <a:schemeClr val="bg1"/>
              </a:solidFill>
            </a:endParaRPr>
          </a:p>
        </p:txBody>
      </p:sp>
      <p:pic>
        <p:nvPicPr>
          <p:cNvPr id="7" name="Picture 2" descr="Khayreddine Bounabi"/>
          <p:cNvPicPr>
            <a:picLocks noChangeAspect="1" noChangeArrowheads="1"/>
          </p:cNvPicPr>
          <p:nvPr/>
        </p:nvPicPr>
        <p:blipFill>
          <a:blip r:embed="rId6"/>
          <a:srcRect/>
          <a:stretch>
            <a:fillRect/>
          </a:stretch>
        </p:blipFill>
        <p:spPr bwMode="auto">
          <a:xfrm>
            <a:off x="5572132" y="71414"/>
            <a:ext cx="500066" cy="500067"/>
          </a:xfrm>
          <a:prstGeom prst="rect">
            <a:avLst/>
          </a:prstGeom>
          <a:noFill/>
        </p:spPr>
      </p:pic>
      <p:sp>
        <p:nvSpPr>
          <p:cNvPr id="8" name="AutoShape 4" descr="data:image/jpeg;base64,/9j/4AAQSkZJRgABAQAAAQABAAD/2wCEAAkGBxISEBIQDxQQDxAUFBQUDw8PFA8QDxQPFBQWFhQUFRQYHCggGBolHBQUITEhJSksLi4uFx80OTMsNygtLisBCgoKDQ0OFA8QFCwcHBwsLCwsLCwsLCwsLCwsLCwsLCwsLCwsLCwsLCwsNzc4LCwsLCwsLDcsLCssLDcsKyssK//AABEIALUBFgMBIgACEQEDEQH/xAAcAAEAAQUBAQAAAAAAAAAAAAAABQECAwQGBwj/xABDEAABAwIDBgIIAwQHCQAAAAABAAIDBBEFEiEGEzFBUWFxgQcUIjJSYpGhI0JyM4Kx0SRDU2OSosEVJTREc4OjsuH/xAAXAQEBAQEAAAAAAAAAAAAAAAAAAQID/8QAHBEBAQEBAQADAQAAAAAAAAAAAAERAiESMVFB/9oADAMBAAIRAxEAPwD3FERAREQEREBERAREQEREBERAREQEREBERARFEYvj8cJ3bQZpyLthjtcD4nu4Mb3PldBLXUXXbQ00RLXSBzxxiiDpZf8AAwEhcxWVM01/WJCGH/l4C5kY7Ofo6T7DssLHNYMrGtY34WgNH2U1NTc21Tz+xp3n5p3siH0GZ32Wk/aKuPBlHH2zTy/ezFHOnVhkKmp63nbS4gODKF/Ymoi+9nLNFtrM39vRu7mlmjl+zwwqLBKrZNNdTh211JMQ3eGGQ8IqhphffoM2h8iVOgrzSop2vble1rm9HAELHRS1FKb0kpyc6acl8J7NJ1Z5fRXV16gigMB2oiqDunjcVFtYX8+7HcHDwU+qoiIgIiICIiAiIgIiICIiAiIgIiICIiAiIgIiICFFzG0+Luz+p07i2QtzVEwteGE8AP7x1iB0AJ5C4UxrHXOc6CldlLTaapsHNjPNjAdHSfZvO50UIwNYCGX1N3OcS573fE9x1ce5VCGsaI4xlY0WaB08eZ7rE3UrNrK8uJQMJWWOK6246dZVqMp1mbTLdZCsojVwaIpkNOt8RKoiVGg7DnWuBmHUarVkpVNsu03aSD2WY1FxaRrXd7WKo46vw5sjbOuCNWPbpIx3xMdyKmdmdqXskbR15Gd2lNVcGzae4/4ZP4qUlo4X8CWHodQoXGtnQ+JzXASMOpLeIINw4dCDrdE+neouM2J2geXGgq3XqY25oZTYb+nGgd+scCPNdkCjSqIioIiICIiAiIgIiICIiAiIgIiICIiAiIgjsfxQU1O+YjM4WbHGNC+ZxtGweLiAuKgjMbSXnPNI4yTyfFK7jb5RwA5ABSG0dXvq4Qg3jpGh7xy9alHsf4Y7n/uBR9Q+5UqViJuVuU8KxU8ak4Y1jBWGNbLWKrGLM1i0LA1ZGsV4asgagwhirkWUBXBqDDkVpjWzlTKitJ8awSNNrC6kXMWF8aqON2lw+TK2en0qqd29gPUjjGflcLjzXd7OYwyrpoqiP3ZG3tza4aOYe4cCPJRVRAoTYuo9XraqhOkb/wClUw6ZjlnaP3sp/eQj0VFijeiqsqIiAiIgIiICIiAiIgIiICIiAiIgKjnAAk6Aak9gqqE22qzDhtZK33m08pb+vIQ0fUhBxWBzGSJ9S7R9TI+c30OR5tED4RhgW2I1ZAzdxRstYNaGjpoLLYgN1mss9PGpGJiwQMW9G1FVa1ZWtVWtWRrUFAFeAqgK6yC2yuAVwCvAQY8qZVksmVBiLVjcxbBCxkINOaNcbtKdxWUFV0nELz/d1H4evbNkPku6e1cX6So7UUjz/V2kHjG5sg/9VR3EEmiqtGimu0HqAijaeVFVFpkREQEREBERAREQEREBERAREQFzXpHP+66r9Db+G8Zf7XXSqB28gMmGVrB7xp5cv6gwlv3AQcnNKTlbyA+62qRqiKCXOxjurRflrbXTxCm6QLDMScDVuxha8A0W5GFVXNasoCo0LI0IDQq2VwCusgtAV1lVVVRbZUsr7KlkFhCsIWRWkIrE4LkfSPFmw+dvMxvA8S23+q69wXJekGW0LIxqZJIYwP8AqzMZ/Ak+SCUw42YB0ARW0fBFl0dWiItsCIiAiIgIiICIiAioiBdLpZVQEREBRm01O+SiqY4nFkjoZBG9pIc2TKcpBHO9lt1NUGNc7TQcdAPMrmsQrJp/YY71drwHQzyCwJA3gaGh2uZodx5NPPgHjvoyx10r5IJTdwbnBJ9onN7ZN+erV6rQheJ4nkw7HCWPZJDna5zojdhjmAzgDW1nF2nYL2ygkBALTcEAgjoslTMAW5GFpwLdjCIytCyAK1qvAQAFfZUAVwVCyrZVsq2QWFUIWSypZBjsrCsxCwuKIsK4naSTe11PENQxz5ndMsTcjf8APK0j9J6LsaqbIwu58G/qPBcRhH4kk1T+V53UPH9jESHO/ekMhvzAapfpeZtT1HwRX0jdEWY6OpREXRgREQEREBFRVQFRVRARWucALnQDiToFym0O31JTAhrhO8cmEbsHu/8AldB1hK5nHduKWmu0O30g/LGRlB7u4BeYYnthX4iSynBER09m8cA8XcXLSfgdPC3e4hNvXDXdh2SIHw5oPWsL22gnpzM27MpyyA2OR1gT3IseSkoKqSYHIA0NJa90lwA4cRkBuT4kDxXz3gu3MNLUVZija+OYsfAHWEbZmOBsb8GEGQHs4KYp6nFcSdNGHGhhcYTKXB7C4FgYwkaF92tHmB3UV6PtLt1h9BfO/wBbqG8GNLXZT4+6zy1Xl9ZVYliRkjGemprCaIPzsYKdr35cvN1jKRfhlA6BdvgewlFR2ll/pEw/rZ7H2vlZwH8VMVldcgsaBa4u/m08W26aD6LN7xuc/rxnajYf1eETNc58jmiQjQXBaN4wAcC0rrPRTtEZIW083vNFo3E+80cPPl5d1NTQAtDXXeBctDtQCb8PI2XHVWCy0s4lo2Ocxzi4NaL7qUa5uzDqDfQaLM71bxHt1FlPE26KRZD0IK57CatsrGuYQbgH2TceXZTELltxbuQhXBWRvPVZLoCuCoFUKi8K6yo0K5UUshQlYpHoVSV6xNbdXtjuofaDF2xsytuSTlAZYve/lGwdeZPAAEnQIiI2rrnSubTQuLXPzAPbbNHENJJ9elw1vzOb0KrTQNY1rGANa0BrWjgGgWAWvQUhbmkksZn23hFy1oHuxsv+RtzbqSTxKkYGXXO3XTmY3KVmiLapo9EVVMIqXRbYVVLqllUBARVVEFUWOaVrWlzyGtHFziAAPFcRtL6TKanBEVpnfEfZiB/i7yQdy94AJJAA4kmwHmuN2j9I1LTAiMid46HLGD+rn5LzSrx7EcUPsZmw/G+8cAHyt/MsL8Oo6Qb2sk9YlGtne4D2amDZxLanEcSJbCHCK/HWOADw4vWsMHpacb2vl9YkGuU+zGOwaOK5/HPSG5w3dK0RtGgNrfQBcXVVcszi6Rznk9SbKjucb9IVgY6Roa3gDawA7BcRW18s7ryOc89zorYqXqt+mw9ziA0E35AaqWjRp6br5W5d17ts3tF6zCyXLaYx7qrabhpc3Rrged+I6XIXC4Vsc91jL+GOnF/05LuMJw5kLMkQsL3JOpJ6lcuunTmVMNlPFxLnc3HU+XRXBpKvpKUnipano1j461qJZQE8Vl/2f2U8ylWQ0y38WdcGKSahfvKcOfTk3kgbq+I83Rj8zfk5cl2GDYzFOwOa5pvwIOh/kVfLTKCrsCGYywOMEx1Lmi8bzy3jPzeIse61Kxef7HasWVrlwlLtHUU2lWwiMcZmXlgt1JHtM8x5rpsP2hglaHNILTwe0hzPqOC0ymMyqCsUM8bhdr2kdbrMGjqPqEGQPQuVt2jiR9QsM1dEz3nC/QXc7yA1KozalUdZou42CiK7aFrCGkZCfd3l944fLE27z9Aoiqr5pT7N4W/HIGumt8kerWctXZj8oU0k1J4zjgbZjAXPcPYjbYPeOpJ0Yz5j5XOihKenObeykOlIsMt8kbOORgP3dxcRryAy09O1l8t7uN3ucS57ndXOOrj4rZjYsXq10nOKMYt+mhVsECkIYkkLV8TFVZmNRbZZ7KqIqgiwVlZHE0vle2No4ueQAvOtp/SxDFdlKN47gJH3Db/KzifOyD0apqWRtL5HNjYOLnkNH1K4Hab0p08ALaf8V/J7tGX7Di77LzmpqsRxF2eVzoovjl0AHys5LC80FFd0h9Zn+J/ta9hwCYNyrxPEcSdmcXRxcny+wwD5WLBJTYfRfiVL/Wp/nIIB+Vi5fG9u5pfZi/DZ26LlJJHyG7iXHqdVR2mO+kSWS7KcbpnAHS9uw5LjZ55JXZnkvPUq+Klv3UtQYU+QgMaXHoApaImGlvxUrRYW55DWNLjyABJXX4VseBYzH9xvHzcuroqJkYyxtDR2Gp8TzXO9tTlyWE7HHQzHKPhbq7zPAfddZQYdHELRtDep4uPiVIQ0pKlKXDOqx7W8kRkNMTyUvRYeealaXDbKVp6MBanKXppUtEpGKmW1HCswYt4zrXbCqmJbICZVcTWhJAtSWmUwWLE+JTF1ASU6hqvAKdzs+7DJP7WIuhk83MIJ8118tOtSSmWcVyL8IlDrx1Mze0rIJh9XND/8yubT1YN9/C7xhkB+0q6R9MsLqYptMiLibUfmki/dhdfyL5CPsswieRZ8szx8ILYW/wDha248VubgqopyptPjGpT07GX3bWsv72UAEnqTz81na1bLKYrZipVMqtSKFbsNOtiOBbLI1uRNYo4lssYrmsV4C1jIAiuARVGvX18cDDJM9sbBzcbeQ6lea7U+lyOO7KRuZ3ASSC/+Fg/1VPTVSve+i/E3UTt7G5x4B9mub5kNf9F5zJX0NEPw276X+0fYm/ZBtVEmIV7t7UPdFGfzynW3yt5LFJU0FEL/APETfG+x17LlMZ2tmmJAOVvIfyCgTmcbm5PUqjpca21nmu1hyM7aaLmnOc83JLj1KzRUvmpjDcEklNmNJ6nkPErNoh4qXrqpbDcHfIbMaXeHLxPJdhheybGWMpzn4W3DfrxK6anpg0BrAGjkALBYvf43OXMYXsi0WMxufgb/AKn+S6ilpGsGWNoaOjQAt6noiVL0mFdlj2teREU9ISpekwvqpmmw4BSUNKtTlL0jaXDQOSk4aQBbccK2GRrcjNrBHAthrFeGq4BXGVAFWyqioIiIKWVCFciDE5ixuiWxZLKYutN0CxmnW/ZUyphrQ9WQU638qZUw1piBZWxLPlVQEw1jDFeGq6yqqigCqiICIiDmvSHs969h80Df2wG8p3cLTs1ZryvqPBxXyTNC/O4SBwcCQ4O4hwNiD5r7bXmG3fosZVVDqqnc2F8hvOwj2XO09sW4E216oPniGlPmpnDMBll91unxHRv1XpJ2DZTH2hvT1Is2/h/NbkdEeAFh0AsFzvVbnLmMM2WjZYyfiO6cG/8A1dDBT2GVoAA4ACwUpT4USpmjwgDksZa15EHTYeTyUzR4V2U3T0AHJb8VMtTlLUbTYeByUjDTWW2yFZmxrcjOsEcK2GRrI1ivAVRaGq4BVsqqoIiICIiAiIgIiICIiAiIgWSyIgIiICIiAiIgIiICteiIIquo2u4hRwwxg5KqLOKzRUjQtqOEIiKztjCzsYiIjIGq+yoiqLgqoioIiIKIiKAgREVVERVBERAREQEREBERAREQEREBERAREQ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9" name="AutoShape 6" descr="data:image/jpeg;base64,/9j/4AAQSkZJRgABAQAAAQABAAD/2wCEAAkGBxISEBIQDxQQDxAUFBQUDw8PFA8QDxQPFBQWFhQUFRQYHCggGBolHBQUITEhJSksLi4uFx80OTMsNygtLisBCgoKDQ0OFA8QFCwcHBwsLCwsLCwsLCwsLCwsLCwsLCwsLCwsLCwsLCwsNzc4LCwsLCwsLDcsLCssLDcsKyssK//AABEIALUBFgMBIgACEQEDEQH/xAAcAAEAAQUBAQAAAAAAAAAAAAAABQECAwQGBwj/xABDEAABAwIDBgIIAwQHCQAAAAABAAIDBBEFEiEGEzFBUWFxgQcUIjJSYpGhI0JyM4Kx0SRDU2OSosEVJTREc4OjsuH/xAAXAQEBAQEAAAAAAAAAAAAAAAAAAQID/8QAHBEBAQEBAQADAQAAAAAAAAAAAAERAiESMVFB/9oADAMBAAIRAxEAPwD3FERAREQEREBERAREQEREBERAREQEREBERARFEYvj8cJ3bQZpyLthjtcD4nu4Mb3PldBLXUXXbQ00RLXSBzxxiiDpZf8AAwEhcxWVM01/WJCGH/l4C5kY7Ofo6T7DssLHNYMrGtY34WgNH2U1NTc21Tz+xp3n5p3siH0GZ32Wk/aKuPBlHH2zTy/ezFHOnVhkKmp63nbS4gODKF/Ymoi+9nLNFtrM39vRu7mlmjl+zwwqLBKrZNNdTh211JMQ3eGGQ8IqhphffoM2h8iVOgrzSop2vble1rm9HAELHRS1FKb0kpyc6acl8J7NJ1Z5fRXV16gigMB2oiqDunjcVFtYX8+7HcHDwU+qoiIgIiICIiAiIgIiICIiAiIgIiICIiAiIgIiICFFzG0+Luz+p07i2QtzVEwteGE8AP7x1iB0AJ5C4UxrHXOc6CldlLTaapsHNjPNjAdHSfZvO50UIwNYCGX1N3OcS573fE9x1ce5VCGsaI4xlY0WaB08eZ7rE3UrNrK8uJQMJWWOK6246dZVqMp1mbTLdZCsojVwaIpkNOt8RKoiVGg7DnWuBmHUarVkpVNsu03aSD2WY1FxaRrXd7WKo46vw5sjbOuCNWPbpIx3xMdyKmdmdqXskbR15Gd2lNVcGzae4/4ZP4qUlo4X8CWHodQoXGtnQ+JzXASMOpLeIINw4dCDrdE+neouM2J2geXGgq3XqY25oZTYb+nGgd+scCPNdkCjSqIioIiICIiAiIgIiICIiAiIgIiICIiAiIgjsfxQU1O+YjM4WbHGNC+ZxtGweLiAuKgjMbSXnPNI4yTyfFK7jb5RwA5ABSG0dXvq4Qg3jpGh7xy9alHsf4Y7n/uBR9Q+5UqViJuVuU8KxU8ak4Y1jBWGNbLWKrGLM1i0LA1ZGsV4asgagwhirkWUBXBqDDkVpjWzlTKitJ8awSNNrC6kXMWF8aqON2lw+TK2en0qqd29gPUjjGflcLjzXd7OYwyrpoqiP3ZG3tza4aOYe4cCPJRVRAoTYuo9XraqhOkb/wClUw6ZjlnaP3sp/eQj0VFijeiqsqIiAiIgIiICIiAiIgIiICIiAiIgKjnAAk6Aak9gqqE22qzDhtZK33m08pb+vIQ0fUhBxWBzGSJ9S7R9TI+c30OR5tED4RhgW2I1ZAzdxRstYNaGjpoLLYgN1mss9PGpGJiwQMW9G1FVa1ZWtVWtWRrUFAFeAqgK6yC2yuAVwCvAQY8qZVksmVBiLVjcxbBCxkINOaNcbtKdxWUFV0nELz/d1H4evbNkPku6e1cX6So7UUjz/V2kHjG5sg/9VR3EEmiqtGimu0HqAijaeVFVFpkREQEREBERAREQEREBERAREQFzXpHP+66r9Db+G8Zf7XXSqB28gMmGVrB7xp5cv6gwlv3AQcnNKTlbyA+62qRqiKCXOxjurRflrbXTxCm6QLDMScDVuxha8A0W5GFVXNasoCo0LI0IDQq2VwCusgtAV1lVVVRbZUsr7KlkFhCsIWRWkIrE4LkfSPFmw+dvMxvA8S23+q69wXJekGW0LIxqZJIYwP8AqzMZ/Ak+SCUw42YB0ARW0fBFl0dWiItsCIiAiIgIiICIiAioiBdLpZVQEREBRm01O+SiqY4nFkjoZBG9pIc2TKcpBHO9lt1NUGNc7TQcdAPMrmsQrJp/YY71drwHQzyCwJA3gaGh2uZodx5NPPgHjvoyx10r5IJTdwbnBJ9onN7ZN+erV6rQheJ4nkw7HCWPZJDna5zojdhjmAzgDW1nF2nYL2ygkBALTcEAgjoslTMAW5GFpwLdjCIytCyAK1qvAQAFfZUAVwVCyrZVsq2QWFUIWSypZBjsrCsxCwuKIsK4naSTe11PENQxz5ndMsTcjf8APK0j9J6LsaqbIwu58G/qPBcRhH4kk1T+V53UPH9jESHO/ekMhvzAapfpeZtT1HwRX0jdEWY6OpREXRgREQEREBFRVQFRVRARWucALnQDiToFym0O31JTAhrhO8cmEbsHu/8AldB1hK5nHduKWmu0O30g/LGRlB7u4BeYYnthX4iSynBER09m8cA8XcXLSfgdPC3e4hNvXDXdh2SIHw5oPWsL22gnpzM27MpyyA2OR1gT3IseSkoKqSYHIA0NJa90lwA4cRkBuT4kDxXz3gu3MNLUVZija+OYsfAHWEbZmOBsb8GEGQHs4KYp6nFcSdNGHGhhcYTKXB7C4FgYwkaF92tHmB3UV6PtLt1h9BfO/wBbqG8GNLXZT4+6zy1Xl9ZVYliRkjGemprCaIPzsYKdr35cvN1jKRfhlA6BdvgewlFR2ll/pEw/rZ7H2vlZwH8VMVldcgsaBa4u/m08W26aD6LN7xuc/rxnajYf1eETNc58jmiQjQXBaN4wAcC0rrPRTtEZIW083vNFo3E+80cPPl5d1NTQAtDXXeBctDtQCb8PI2XHVWCy0s4lo2Ocxzi4NaL7qUa5uzDqDfQaLM71bxHt1FlPE26KRZD0IK57CatsrGuYQbgH2TceXZTELltxbuQhXBWRvPVZLoCuCoFUKi8K6yo0K5UUshQlYpHoVSV6xNbdXtjuofaDF2xsytuSTlAZYve/lGwdeZPAAEnQIiI2rrnSubTQuLXPzAPbbNHENJJ9elw1vzOb0KrTQNY1rGANa0BrWjgGgWAWvQUhbmkksZn23hFy1oHuxsv+RtzbqSTxKkYGXXO3XTmY3KVmiLapo9EVVMIqXRbYVVLqllUBARVVEFUWOaVrWlzyGtHFziAAPFcRtL6TKanBEVpnfEfZiB/i7yQdy94AJJAA4kmwHmuN2j9I1LTAiMid46HLGD+rn5LzSrx7EcUPsZmw/G+8cAHyt/MsL8Oo6Qb2sk9YlGtne4D2amDZxLanEcSJbCHCK/HWOADw4vWsMHpacb2vl9YkGuU+zGOwaOK5/HPSG5w3dK0RtGgNrfQBcXVVcszi6Rznk9SbKjucb9IVgY6Roa3gDawA7BcRW18s7ryOc89zorYqXqt+mw9ziA0E35AaqWjRp6br5W5d17ts3tF6zCyXLaYx7qrabhpc3Rrged+I6XIXC4Vsc91jL+GOnF/05LuMJw5kLMkQsL3JOpJ6lcuunTmVMNlPFxLnc3HU+XRXBpKvpKUnipano1j461qJZQE8Vl/2f2U8ylWQ0y38WdcGKSahfvKcOfTk3kgbq+I83Rj8zfk5cl2GDYzFOwOa5pvwIOh/kVfLTKCrsCGYywOMEx1Lmi8bzy3jPzeIse61Kxef7HasWVrlwlLtHUU2lWwiMcZmXlgt1JHtM8x5rpsP2hglaHNILTwe0hzPqOC0ymMyqCsUM8bhdr2kdbrMGjqPqEGQPQuVt2jiR9QsM1dEz3nC/QXc7yA1KozalUdZou42CiK7aFrCGkZCfd3l944fLE27z9Aoiqr5pT7N4W/HIGumt8kerWctXZj8oU0k1J4zjgbZjAXPcPYjbYPeOpJ0Yz5j5XOihKenObeykOlIsMt8kbOORgP3dxcRryAy09O1l8t7uN3ucS57ndXOOrj4rZjYsXq10nOKMYt+mhVsECkIYkkLV8TFVZmNRbZZ7KqIqgiwVlZHE0vle2No4ueQAvOtp/SxDFdlKN47gJH3Db/KzifOyD0apqWRtL5HNjYOLnkNH1K4Hab0p08ALaf8V/J7tGX7Di77LzmpqsRxF2eVzoovjl0AHys5LC80FFd0h9Zn+J/ta9hwCYNyrxPEcSdmcXRxcny+wwD5WLBJTYfRfiVL/Wp/nIIB+Vi5fG9u5pfZi/DZ26LlJJHyG7iXHqdVR2mO+kSWS7KcbpnAHS9uw5LjZ55JXZnkvPUq+Klv3UtQYU+QgMaXHoApaImGlvxUrRYW55DWNLjyABJXX4VseBYzH9xvHzcuroqJkYyxtDR2Gp8TzXO9tTlyWE7HHQzHKPhbq7zPAfddZQYdHELRtDep4uPiVIQ0pKlKXDOqx7W8kRkNMTyUvRYeealaXDbKVp6MBanKXppUtEpGKmW1HCswYt4zrXbCqmJbICZVcTWhJAtSWmUwWLE+JTF1ASU6hqvAKdzs+7DJP7WIuhk83MIJ8118tOtSSmWcVyL8IlDrx1Mze0rIJh9XND/8yubT1YN9/C7xhkB+0q6R9MsLqYptMiLibUfmki/dhdfyL5CPsswieRZ8szx8ILYW/wDha248VubgqopyptPjGpT07GX3bWsv72UAEnqTz81na1bLKYrZipVMqtSKFbsNOtiOBbLI1uRNYo4lssYrmsV4C1jIAiuARVGvX18cDDJM9sbBzcbeQ6lea7U+lyOO7KRuZ3ASSC/+Fg/1VPTVSve+i/E3UTt7G5x4B9mub5kNf9F5zJX0NEPw276X+0fYm/ZBtVEmIV7t7UPdFGfzynW3yt5LFJU0FEL/APETfG+x17LlMZ2tmmJAOVvIfyCgTmcbm5PUqjpca21nmu1hyM7aaLmnOc83JLj1KzRUvmpjDcEklNmNJ6nkPErNoh4qXrqpbDcHfIbMaXeHLxPJdhheybGWMpzn4W3DfrxK6anpg0BrAGjkALBYvf43OXMYXsi0WMxufgb/AKn+S6ilpGsGWNoaOjQAt6noiVL0mFdlj2teREU9ISpekwvqpmmw4BSUNKtTlL0jaXDQOSk4aQBbccK2GRrcjNrBHAthrFeGq4BXGVAFWyqioIiIKWVCFciDE5ixuiWxZLKYutN0CxmnW/ZUyphrQ9WQU638qZUw1piBZWxLPlVQEw1jDFeGq6yqqigCqiICIiDmvSHs969h80Df2wG8p3cLTs1ZryvqPBxXyTNC/O4SBwcCQ4O4hwNiD5r7bXmG3fosZVVDqqnc2F8hvOwj2XO09sW4E216oPniGlPmpnDMBll91unxHRv1XpJ2DZTH2hvT1Is2/h/NbkdEeAFh0AsFzvVbnLmMM2WjZYyfiO6cG/8A1dDBT2GVoAA4ACwUpT4USpmjwgDksZa15EHTYeTyUzR4V2U3T0AHJb8VMtTlLUbTYeByUjDTWW2yFZmxrcjOsEcK2GRrI1ivAVRaGq4BVsqqoIiICIiAiIgIiICIiAiIgWSyIgIiICIiAiIgIiICteiIIquo2u4hRwwxg5KqLOKzRUjQtqOEIiKztjCzsYiIjIGq+yoiqLgqoioIiIKIiKAgREVVERVBERAREQEREBERAREQEREBERAREQ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 name="ZoneTexte 9"/>
          <p:cNvSpPr txBox="1"/>
          <p:nvPr/>
        </p:nvSpPr>
        <p:spPr>
          <a:xfrm>
            <a:off x="7572396" y="1039639"/>
            <a:ext cx="1285884" cy="246221"/>
          </a:xfrm>
          <a:prstGeom prst="rect">
            <a:avLst/>
          </a:prstGeom>
          <a:noFill/>
        </p:spPr>
        <p:txBody>
          <a:bodyPr wrap="square" rtlCol="0">
            <a:spAutoFit/>
          </a:bodyPr>
          <a:lstStyle/>
          <a:p>
            <a:r>
              <a:rPr lang="fr-FR" sz="1000" dirty="0" smtClean="0">
                <a:solidFill>
                  <a:schemeClr val="tx1">
                    <a:lumMod val="50000"/>
                    <a:lumOff val="50000"/>
                  </a:schemeClr>
                </a:solidFill>
              </a:rPr>
              <a:t>Recherche avancé</a:t>
            </a:r>
            <a:endParaRPr lang="fr-FR" sz="1000" dirty="0">
              <a:solidFill>
                <a:schemeClr val="tx1">
                  <a:lumMod val="50000"/>
                  <a:lumOff val="50000"/>
                </a:schemeClr>
              </a:solidFill>
            </a:endParaRPr>
          </a:p>
        </p:txBody>
      </p:sp>
      <p:sp>
        <p:nvSpPr>
          <p:cNvPr id="13" name="Rectangle à coins arrondis 12">
            <a:hlinkClick r:id="rId7" action="ppaction://hlinksldjump"/>
          </p:cNvPr>
          <p:cNvSpPr/>
          <p:nvPr/>
        </p:nvSpPr>
        <p:spPr>
          <a:xfrm>
            <a:off x="1928794"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Publier</a:t>
            </a:r>
            <a:endParaRPr lang="fr-FR" sz="1200" dirty="0"/>
          </a:p>
        </p:txBody>
      </p:sp>
      <p:sp>
        <p:nvSpPr>
          <p:cNvPr id="15" name="Rectangle à coins arrondis 14">
            <a:hlinkClick r:id="rId5" action="ppaction://hlinksldjump"/>
          </p:cNvPr>
          <p:cNvSpPr/>
          <p:nvPr/>
        </p:nvSpPr>
        <p:spPr>
          <a:xfrm>
            <a:off x="3071834" y="714356"/>
            <a:ext cx="1142976" cy="428628"/>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Mon profil</a:t>
            </a:r>
            <a:endParaRPr lang="fr-FR" sz="1200" dirty="0"/>
          </a:p>
        </p:txBody>
      </p:sp>
      <p:pic>
        <p:nvPicPr>
          <p:cNvPr id="19" name="Picture 7"/>
          <p:cNvPicPr>
            <a:picLocks noChangeAspect="1" noChangeArrowheads="1"/>
          </p:cNvPicPr>
          <p:nvPr/>
        </p:nvPicPr>
        <p:blipFill>
          <a:blip r:embed="rId8" cstate="print"/>
          <a:srcRect l="36786" t="20508" r="28075" b="17968"/>
          <a:stretch>
            <a:fillRect/>
          </a:stretch>
        </p:blipFill>
        <p:spPr bwMode="auto">
          <a:xfrm>
            <a:off x="2000232" y="857232"/>
            <a:ext cx="266482" cy="262320"/>
          </a:xfrm>
          <a:prstGeom prst="rect">
            <a:avLst/>
          </a:prstGeom>
          <a:noFill/>
          <a:ln w="9525">
            <a:noFill/>
            <a:miter lim="800000"/>
            <a:headEnd/>
            <a:tailEnd/>
          </a:ln>
          <a:effectLst/>
        </p:spPr>
      </p:pic>
      <p:sp>
        <p:nvSpPr>
          <p:cNvPr id="20" name="ZoneTexte 19"/>
          <p:cNvSpPr txBox="1"/>
          <p:nvPr/>
        </p:nvSpPr>
        <p:spPr>
          <a:xfrm>
            <a:off x="6286512" y="317564"/>
            <a:ext cx="1285884" cy="338554"/>
          </a:xfrm>
          <a:prstGeom prst="rect">
            <a:avLst/>
          </a:prstGeom>
          <a:noFill/>
        </p:spPr>
        <p:txBody>
          <a:bodyPr wrap="square" rtlCol="0">
            <a:spAutoFit/>
          </a:bodyPr>
          <a:lstStyle/>
          <a:p>
            <a:r>
              <a:rPr lang="fr-FR" sz="1600" b="1" dirty="0" smtClean="0">
                <a:solidFill>
                  <a:schemeClr val="bg1">
                    <a:lumMod val="95000"/>
                  </a:schemeClr>
                </a:solidFill>
              </a:rPr>
              <a:t>X</a:t>
            </a:r>
            <a:r>
              <a:rPr lang="fr-FR" sz="1050" dirty="0" smtClean="0">
                <a:solidFill>
                  <a:schemeClr val="bg1">
                    <a:lumMod val="95000"/>
                  </a:schemeClr>
                </a:solidFill>
              </a:rPr>
              <a:t>        Déconnexion</a:t>
            </a:r>
            <a:endParaRPr lang="fr-FR" sz="1050" dirty="0">
              <a:solidFill>
                <a:schemeClr val="bg1">
                  <a:lumMod val="95000"/>
                </a:schemeClr>
              </a:solidFill>
            </a:endParaRPr>
          </a:p>
        </p:txBody>
      </p:sp>
      <p:sp>
        <p:nvSpPr>
          <p:cNvPr id="21" name="Rectangle à coins arrondis 20">
            <a:hlinkClick r:id="rId9" action="ppaction://hlinksldjump"/>
          </p:cNvPr>
          <p:cNvSpPr/>
          <p:nvPr/>
        </p:nvSpPr>
        <p:spPr>
          <a:xfrm>
            <a:off x="785786"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Accueil</a:t>
            </a:r>
          </a:p>
        </p:txBody>
      </p:sp>
      <p:pic>
        <p:nvPicPr>
          <p:cNvPr id="22" name="Picture 8" descr="http://www.icone-png.com/png/54/53529.png"/>
          <p:cNvPicPr>
            <a:picLocks noChangeAspect="1" noChangeArrowheads="1"/>
          </p:cNvPicPr>
          <p:nvPr/>
        </p:nvPicPr>
        <p:blipFill>
          <a:blip r:embed="rId10" cstate="print"/>
          <a:srcRect/>
          <a:stretch>
            <a:fillRect/>
          </a:stretch>
        </p:blipFill>
        <p:spPr bwMode="auto">
          <a:xfrm>
            <a:off x="928662" y="857232"/>
            <a:ext cx="285752" cy="285752"/>
          </a:xfrm>
          <a:prstGeom prst="rect">
            <a:avLst/>
          </a:prstGeom>
          <a:noFill/>
        </p:spPr>
      </p:pic>
      <p:cxnSp>
        <p:nvCxnSpPr>
          <p:cNvPr id="75" name="Connecteur droit 74"/>
          <p:cNvCxnSpPr/>
          <p:nvPr/>
        </p:nvCxnSpPr>
        <p:spPr>
          <a:xfrm rot="5400000">
            <a:off x="-750925" y="3750471"/>
            <a:ext cx="4787140" cy="79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1" name="Picture 2" descr="Khayreddine Bounabi"/>
          <p:cNvPicPr>
            <a:picLocks noChangeAspect="1" noChangeArrowheads="1"/>
          </p:cNvPicPr>
          <p:nvPr/>
        </p:nvPicPr>
        <p:blipFill>
          <a:blip r:embed="rId6"/>
          <a:srcRect/>
          <a:stretch>
            <a:fillRect/>
          </a:stretch>
        </p:blipFill>
        <p:spPr bwMode="auto">
          <a:xfrm>
            <a:off x="214283" y="1571611"/>
            <a:ext cx="1143008" cy="1143011"/>
          </a:xfrm>
          <a:prstGeom prst="rect">
            <a:avLst/>
          </a:prstGeom>
          <a:noFill/>
        </p:spPr>
      </p:pic>
      <p:sp>
        <p:nvSpPr>
          <p:cNvPr id="94" name="ZoneTexte 93"/>
          <p:cNvSpPr txBox="1"/>
          <p:nvPr/>
        </p:nvSpPr>
        <p:spPr>
          <a:xfrm>
            <a:off x="71406" y="3143248"/>
            <a:ext cx="1643074" cy="1292662"/>
          </a:xfrm>
          <a:prstGeom prst="rect">
            <a:avLst/>
          </a:prstGeom>
          <a:noFill/>
        </p:spPr>
        <p:txBody>
          <a:bodyPr wrap="square" rtlCol="0">
            <a:spAutoFit/>
          </a:bodyPr>
          <a:lstStyle/>
          <a:p>
            <a:r>
              <a:rPr lang="fr-FR" sz="1100" dirty="0" smtClean="0">
                <a:solidFill>
                  <a:schemeClr val="tx1">
                    <a:lumMod val="65000"/>
                    <a:lumOff val="35000"/>
                  </a:schemeClr>
                </a:solidFill>
              </a:rPr>
              <a:t>26</a:t>
            </a:r>
            <a:r>
              <a:rPr lang="fr-FR" sz="1200" dirty="0" smtClean="0"/>
              <a:t> </a:t>
            </a:r>
            <a:r>
              <a:rPr lang="fr-FR" sz="1100" dirty="0" smtClean="0">
                <a:solidFill>
                  <a:schemeClr val="tx1">
                    <a:lumMod val="65000"/>
                    <a:lumOff val="35000"/>
                  </a:schemeClr>
                </a:solidFill>
              </a:rPr>
              <a:t>ans </a:t>
            </a:r>
          </a:p>
          <a:p>
            <a:r>
              <a:rPr lang="fr-FR" sz="1100" dirty="0" smtClean="0">
                <a:solidFill>
                  <a:schemeClr val="tx1">
                    <a:lumMod val="65000"/>
                    <a:lumOff val="35000"/>
                  </a:schemeClr>
                </a:solidFill>
              </a:rPr>
              <a:t>D’Orléans</a:t>
            </a:r>
          </a:p>
          <a:p>
            <a:r>
              <a:rPr lang="fr-FR" sz="1100" dirty="0" smtClean="0">
                <a:solidFill>
                  <a:schemeClr val="tx1">
                    <a:lumMod val="65000"/>
                    <a:lumOff val="35000"/>
                  </a:schemeClr>
                </a:solidFill>
              </a:rPr>
              <a:t>Célibataire</a:t>
            </a:r>
          </a:p>
          <a:p>
            <a:endParaRPr lang="fr-FR" sz="1100" dirty="0" smtClean="0">
              <a:solidFill>
                <a:schemeClr val="tx1">
                  <a:lumMod val="65000"/>
                  <a:lumOff val="35000"/>
                </a:schemeClr>
              </a:solidFill>
            </a:endParaRPr>
          </a:p>
          <a:p>
            <a:r>
              <a:rPr lang="fr-FR" sz="1100" dirty="0" smtClean="0">
                <a:solidFill>
                  <a:schemeClr val="tx1">
                    <a:lumMod val="65000"/>
                    <a:lumOff val="35000"/>
                  </a:schemeClr>
                </a:solidFill>
              </a:rPr>
              <a:t>Statu : Bien Vue </a:t>
            </a:r>
          </a:p>
          <a:p>
            <a:r>
              <a:rPr lang="fr-FR" sz="1100" dirty="0" smtClean="0">
                <a:solidFill>
                  <a:schemeClr val="tx1">
                    <a:lumMod val="65000"/>
                    <a:lumOff val="35000"/>
                  </a:schemeClr>
                </a:solidFill>
              </a:rPr>
              <a:t>Envers les autres : pas sympa</a:t>
            </a:r>
            <a:endParaRPr lang="fr-FR" sz="1200" dirty="0"/>
          </a:p>
        </p:txBody>
      </p:sp>
      <p:sp>
        <p:nvSpPr>
          <p:cNvPr id="70" name="Rectangle à coins arrondis 69"/>
          <p:cNvSpPr/>
          <p:nvPr/>
        </p:nvSpPr>
        <p:spPr>
          <a:xfrm>
            <a:off x="4071934" y="5328249"/>
            <a:ext cx="2857520" cy="857256"/>
          </a:xfrm>
          <a:prstGeom prst="roundRect">
            <a:avLst>
              <a:gd name="adj" fmla="val 5585"/>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73" name="Rectangle à coins arrondis 72"/>
          <p:cNvSpPr/>
          <p:nvPr/>
        </p:nvSpPr>
        <p:spPr>
          <a:xfrm>
            <a:off x="4071934" y="1926543"/>
            <a:ext cx="285752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74" name="ZoneTexte 73"/>
          <p:cNvSpPr txBox="1"/>
          <p:nvPr/>
        </p:nvSpPr>
        <p:spPr>
          <a:xfrm>
            <a:off x="1866880" y="1926543"/>
            <a:ext cx="1133484" cy="253916"/>
          </a:xfrm>
          <a:prstGeom prst="rect">
            <a:avLst/>
          </a:prstGeom>
          <a:noFill/>
        </p:spPr>
        <p:txBody>
          <a:bodyPr wrap="square" rtlCol="0">
            <a:spAutoFit/>
          </a:bodyPr>
          <a:lstStyle/>
          <a:p>
            <a:r>
              <a:rPr lang="fr-FR" sz="1050" dirty="0" smtClean="0"/>
              <a:t>Adresse E-mail *</a:t>
            </a:r>
            <a:endParaRPr lang="fr-FR" sz="1050" dirty="0"/>
          </a:p>
        </p:txBody>
      </p:sp>
      <p:sp>
        <p:nvSpPr>
          <p:cNvPr id="79" name="ZoneTexte 78"/>
          <p:cNvSpPr txBox="1"/>
          <p:nvPr/>
        </p:nvSpPr>
        <p:spPr>
          <a:xfrm>
            <a:off x="1857356" y="2283733"/>
            <a:ext cx="1133484" cy="253916"/>
          </a:xfrm>
          <a:prstGeom prst="rect">
            <a:avLst/>
          </a:prstGeom>
          <a:noFill/>
        </p:spPr>
        <p:txBody>
          <a:bodyPr wrap="square" rtlCol="0">
            <a:spAutoFit/>
          </a:bodyPr>
          <a:lstStyle/>
          <a:p>
            <a:r>
              <a:rPr lang="fr-FR" sz="1050" dirty="0" smtClean="0"/>
              <a:t>Nom *</a:t>
            </a:r>
            <a:endParaRPr lang="fr-FR" sz="1050" dirty="0"/>
          </a:p>
        </p:txBody>
      </p:sp>
      <p:sp>
        <p:nvSpPr>
          <p:cNvPr id="80" name="ZoneTexte 79"/>
          <p:cNvSpPr txBox="1"/>
          <p:nvPr/>
        </p:nvSpPr>
        <p:spPr>
          <a:xfrm>
            <a:off x="1857356" y="2744197"/>
            <a:ext cx="1133484" cy="253916"/>
          </a:xfrm>
          <a:prstGeom prst="rect">
            <a:avLst/>
          </a:prstGeom>
          <a:noFill/>
        </p:spPr>
        <p:txBody>
          <a:bodyPr wrap="square" rtlCol="0">
            <a:spAutoFit/>
          </a:bodyPr>
          <a:lstStyle/>
          <a:p>
            <a:r>
              <a:rPr lang="fr-FR" sz="1050" dirty="0" smtClean="0"/>
              <a:t>Prénom *</a:t>
            </a:r>
          </a:p>
        </p:txBody>
      </p:sp>
      <p:sp>
        <p:nvSpPr>
          <p:cNvPr id="81" name="ZoneTexte 80"/>
          <p:cNvSpPr txBox="1"/>
          <p:nvPr/>
        </p:nvSpPr>
        <p:spPr>
          <a:xfrm>
            <a:off x="1857356" y="3140989"/>
            <a:ext cx="1571636" cy="253916"/>
          </a:xfrm>
          <a:prstGeom prst="rect">
            <a:avLst/>
          </a:prstGeom>
          <a:noFill/>
        </p:spPr>
        <p:txBody>
          <a:bodyPr wrap="square" rtlCol="0">
            <a:spAutoFit/>
          </a:bodyPr>
          <a:lstStyle/>
          <a:p>
            <a:r>
              <a:rPr lang="fr-FR" sz="1050" dirty="0" smtClean="0"/>
              <a:t>Statu marital    </a:t>
            </a:r>
            <a:endParaRPr lang="fr-FR" sz="1050" dirty="0"/>
          </a:p>
        </p:txBody>
      </p:sp>
      <p:sp>
        <p:nvSpPr>
          <p:cNvPr id="83" name="Rectangle à coins arrondis 82"/>
          <p:cNvSpPr/>
          <p:nvPr/>
        </p:nvSpPr>
        <p:spPr>
          <a:xfrm>
            <a:off x="4071934" y="2323335"/>
            <a:ext cx="285752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86" name="Rectangle à coins arrondis 85"/>
          <p:cNvSpPr/>
          <p:nvPr/>
        </p:nvSpPr>
        <p:spPr>
          <a:xfrm>
            <a:off x="4071934" y="2712361"/>
            <a:ext cx="285752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87" name="Rectangle à coins arrondis 86"/>
          <p:cNvSpPr/>
          <p:nvPr/>
        </p:nvSpPr>
        <p:spPr>
          <a:xfrm>
            <a:off x="4071934" y="3140989"/>
            <a:ext cx="285752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89" name="ZoneTexte 88"/>
          <p:cNvSpPr txBox="1"/>
          <p:nvPr/>
        </p:nvSpPr>
        <p:spPr>
          <a:xfrm>
            <a:off x="1857356" y="5286388"/>
            <a:ext cx="1857388" cy="253916"/>
          </a:xfrm>
          <a:prstGeom prst="rect">
            <a:avLst/>
          </a:prstGeom>
          <a:noFill/>
        </p:spPr>
        <p:txBody>
          <a:bodyPr wrap="square" rtlCol="0">
            <a:spAutoFit/>
          </a:bodyPr>
          <a:lstStyle/>
          <a:p>
            <a:r>
              <a:rPr lang="fr-FR" sz="1050" dirty="0" smtClean="0"/>
              <a:t>Présentez vous   </a:t>
            </a:r>
            <a:endParaRPr lang="fr-FR" sz="1050" dirty="0"/>
          </a:p>
        </p:txBody>
      </p:sp>
      <p:sp>
        <p:nvSpPr>
          <p:cNvPr id="93" name="ZoneTexte 92"/>
          <p:cNvSpPr txBox="1"/>
          <p:nvPr/>
        </p:nvSpPr>
        <p:spPr>
          <a:xfrm>
            <a:off x="1857356" y="1532010"/>
            <a:ext cx="1133484" cy="253916"/>
          </a:xfrm>
          <a:prstGeom prst="rect">
            <a:avLst/>
          </a:prstGeom>
          <a:noFill/>
        </p:spPr>
        <p:txBody>
          <a:bodyPr wrap="square" rtlCol="0">
            <a:spAutoFit/>
          </a:bodyPr>
          <a:lstStyle/>
          <a:p>
            <a:r>
              <a:rPr lang="fr-FR" sz="1050" dirty="0" smtClean="0"/>
              <a:t>Civilité *</a:t>
            </a:r>
            <a:endParaRPr lang="fr-FR" sz="1050" dirty="0"/>
          </a:p>
        </p:txBody>
      </p:sp>
      <p:sp>
        <p:nvSpPr>
          <p:cNvPr id="95" name="ZoneTexte 94"/>
          <p:cNvSpPr txBox="1"/>
          <p:nvPr/>
        </p:nvSpPr>
        <p:spPr>
          <a:xfrm>
            <a:off x="4000496" y="1532010"/>
            <a:ext cx="2357454" cy="253916"/>
          </a:xfrm>
          <a:prstGeom prst="rect">
            <a:avLst/>
          </a:prstGeom>
          <a:noFill/>
        </p:spPr>
        <p:txBody>
          <a:bodyPr wrap="square" rtlCol="0">
            <a:spAutoFit/>
          </a:bodyPr>
          <a:lstStyle/>
          <a:p>
            <a:r>
              <a:rPr lang="fr-FR" sz="1050" dirty="0" smtClean="0"/>
              <a:t>Mr.             Mme                 Mlle</a:t>
            </a:r>
            <a:endParaRPr lang="fr-FR" sz="1050" dirty="0"/>
          </a:p>
        </p:txBody>
      </p:sp>
      <p:sp>
        <p:nvSpPr>
          <p:cNvPr id="96" name="ZoneTexte 95"/>
          <p:cNvSpPr txBox="1"/>
          <p:nvPr/>
        </p:nvSpPr>
        <p:spPr>
          <a:xfrm>
            <a:off x="4081458" y="6217341"/>
            <a:ext cx="2919434" cy="253916"/>
          </a:xfrm>
          <a:prstGeom prst="rect">
            <a:avLst/>
          </a:prstGeom>
          <a:noFill/>
        </p:spPr>
        <p:txBody>
          <a:bodyPr wrap="square" rtlCol="0">
            <a:spAutoFit/>
          </a:bodyPr>
          <a:lstStyle/>
          <a:p>
            <a:r>
              <a:rPr lang="fr-FR" sz="1050" dirty="0" smtClean="0">
                <a:solidFill>
                  <a:schemeClr val="bg1">
                    <a:lumMod val="50000"/>
                  </a:schemeClr>
                </a:solidFill>
              </a:rPr>
              <a:t>1000 caractères max (il vous reste 000 caractères  </a:t>
            </a:r>
            <a:endParaRPr lang="fr-FR" sz="1050" dirty="0">
              <a:solidFill>
                <a:schemeClr val="bg1">
                  <a:lumMod val="50000"/>
                </a:schemeClr>
              </a:solidFill>
            </a:endParaRPr>
          </a:p>
        </p:txBody>
      </p:sp>
      <p:pic>
        <p:nvPicPr>
          <p:cNvPr id="97" name="Picture 2" descr="https://helpx.adobe.com/fr/dreamweaver/using/images/as_radioButton.png"/>
          <p:cNvPicPr>
            <a:picLocks noChangeAspect="1" noChangeArrowheads="1"/>
          </p:cNvPicPr>
          <p:nvPr/>
        </p:nvPicPr>
        <p:blipFill>
          <a:blip r:embed="rId11"/>
          <a:srcRect l="3659" t="71429" r="90853" b="22618"/>
          <a:stretch>
            <a:fillRect/>
          </a:stretch>
        </p:blipFill>
        <p:spPr bwMode="auto">
          <a:xfrm>
            <a:off x="5000628" y="1571612"/>
            <a:ext cx="214314" cy="142876"/>
          </a:xfrm>
          <a:prstGeom prst="rect">
            <a:avLst/>
          </a:prstGeom>
          <a:noFill/>
        </p:spPr>
      </p:pic>
      <p:pic>
        <p:nvPicPr>
          <p:cNvPr id="98" name="Picture 2" descr="https://helpx.adobe.com/fr/dreamweaver/using/images/as_radioButton.png"/>
          <p:cNvPicPr>
            <a:picLocks noChangeAspect="1" noChangeArrowheads="1"/>
          </p:cNvPicPr>
          <p:nvPr/>
        </p:nvPicPr>
        <p:blipFill>
          <a:blip r:embed="rId11"/>
          <a:srcRect l="5488" t="77381" r="90853" b="13690"/>
          <a:stretch>
            <a:fillRect/>
          </a:stretch>
        </p:blipFill>
        <p:spPr bwMode="auto">
          <a:xfrm>
            <a:off x="4429124" y="1500174"/>
            <a:ext cx="142876" cy="214314"/>
          </a:xfrm>
          <a:prstGeom prst="rect">
            <a:avLst/>
          </a:prstGeom>
          <a:noFill/>
        </p:spPr>
      </p:pic>
      <p:pic>
        <p:nvPicPr>
          <p:cNvPr id="99" name="Picture 2" descr="https://helpx.adobe.com/fr/dreamweaver/using/images/as_radioButton.png"/>
          <p:cNvPicPr>
            <a:picLocks noChangeAspect="1" noChangeArrowheads="1"/>
          </p:cNvPicPr>
          <p:nvPr/>
        </p:nvPicPr>
        <p:blipFill>
          <a:blip r:embed="rId11"/>
          <a:srcRect l="3659" t="71429" r="90853" b="22618"/>
          <a:stretch>
            <a:fillRect/>
          </a:stretch>
        </p:blipFill>
        <p:spPr bwMode="auto">
          <a:xfrm>
            <a:off x="5786446" y="1571612"/>
            <a:ext cx="214314" cy="142876"/>
          </a:xfrm>
          <a:prstGeom prst="rect">
            <a:avLst/>
          </a:prstGeom>
          <a:noFill/>
        </p:spPr>
      </p:pic>
      <p:pic>
        <p:nvPicPr>
          <p:cNvPr id="101" name="Picture 2" descr="http://3.bp.blogspot.com/-AfU1B-PDKDs/T8Un1G0WA0I/AAAAAAAABAE/55dr_FGp6pY/s1600/adaptation_label.png"/>
          <p:cNvPicPr>
            <a:picLocks noChangeAspect="1" noChangeArrowheads="1"/>
          </p:cNvPicPr>
          <p:nvPr/>
        </p:nvPicPr>
        <p:blipFill>
          <a:blip r:embed="rId12"/>
          <a:srcRect l="41912" t="32143" b="57247"/>
          <a:stretch>
            <a:fillRect/>
          </a:stretch>
        </p:blipFill>
        <p:spPr bwMode="auto">
          <a:xfrm>
            <a:off x="4158026" y="3143248"/>
            <a:ext cx="2557114" cy="214314"/>
          </a:xfrm>
          <a:prstGeom prst="rect">
            <a:avLst/>
          </a:prstGeom>
          <a:noFill/>
        </p:spPr>
      </p:pic>
      <p:sp>
        <p:nvSpPr>
          <p:cNvPr id="102" name="ZoneTexte 101"/>
          <p:cNvSpPr txBox="1"/>
          <p:nvPr/>
        </p:nvSpPr>
        <p:spPr>
          <a:xfrm>
            <a:off x="4223968" y="3142118"/>
            <a:ext cx="1633916" cy="215444"/>
          </a:xfrm>
          <a:prstGeom prst="rect">
            <a:avLst/>
          </a:prstGeom>
          <a:solidFill>
            <a:schemeClr val="bg1"/>
          </a:solidFill>
        </p:spPr>
        <p:txBody>
          <a:bodyPr wrap="square" rtlCol="0">
            <a:spAutoFit/>
          </a:bodyPr>
          <a:lstStyle/>
          <a:p>
            <a:r>
              <a:rPr lang="fr-FR" sz="800" b="1" dirty="0" smtClean="0">
                <a:solidFill>
                  <a:schemeClr val="tx1">
                    <a:lumMod val="50000"/>
                    <a:lumOff val="50000"/>
                  </a:schemeClr>
                </a:solidFill>
              </a:rPr>
              <a:t>Célibataire</a:t>
            </a:r>
            <a:endParaRPr lang="fr-FR" sz="800" b="1" dirty="0">
              <a:solidFill>
                <a:schemeClr val="tx1">
                  <a:lumMod val="50000"/>
                  <a:lumOff val="50000"/>
                </a:schemeClr>
              </a:solidFill>
            </a:endParaRPr>
          </a:p>
        </p:txBody>
      </p:sp>
      <p:sp>
        <p:nvSpPr>
          <p:cNvPr id="106" name="ZoneTexte 105"/>
          <p:cNvSpPr txBox="1"/>
          <p:nvPr/>
        </p:nvSpPr>
        <p:spPr>
          <a:xfrm>
            <a:off x="1857356" y="3603712"/>
            <a:ext cx="1133484" cy="253916"/>
          </a:xfrm>
          <a:prstGeom prst="rect">
            <a:avLst/>
          </a:prstGeom>
          <a:noFill/>
        </p:spPr>
        <p:txBody>
          <a:bodyPr wrap="square" rtlCol="0">
            <a:spAutoFit/>
          </a:bodyPr>
          <a:lstStyle/>
          <a:p>
            <a:r>
              <a:rPr lang="fr-FR" sz="1050" dirty="0" smtClean="0"/>
              <a:t>Habite </a:t>
            </a:r>
          </a:p>
        </p:txBody>
      </p:sp>
      <p:sp>
        <p:nvSpPr>
          <p:cNvPr id="107" name="Rectangle à coins arrondis 106"/>
          <p:cNvSpPr/>
          <p:nvPr/>
        </p:nvSpPr>
        <p:spPr>
          <a:xfrm>
            <a:off x="4071934" y="3571876"/>
            <a:ext cx="285752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108" name="ZoneTexte 107"/>
          <p:cNvSpPr txBox="1"/>
          <p:nvPr/>
        </p:nvSpPr>
        <p:spPr>
          <a:xfrm>
            <a:off x="1857356" y="3960902"/>
            <a:ext cx="1133484" cy="253916"/>
          </a:xfrm>
          <a:prstGeom prst="rect">
            <a:avLst/>
          </a:prstGeom>
          <a:noFill/>
        </p:spPr>
        <p:txBody>
          <a:bodyPr wrap="square" rtlCol="0">
            <a:spAutoFit/>
          </a:bodyPr>
          <a:lstStyle/>
          <a:p>
            <a:r>
              <a:rPr lang="fr-FR" sz="1050" dirty="0" smtClean="0"/>
              <a:t>Vient de </a:t>
            </a:r>
          </a:p>
        </p:txBody>
      </p:sp>
      <p:sp>
        <p:nvSpPr>
          <p:cNvPr id="109" name="Rectangle à coins arrondis 108"/>
          <p:cNvSpPr/>
          <p:nvPr/>
        </p:nvSpPr>
        <p:spPr>
          <a:xfrm>
            <a:off x="4071934" y="3929066"/>
            <a:ext cx="285752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110" name="ZoneTexte 109"/>
          <p:cNvSpPr txBox="1"/>
          <p:nvPr/>
        </p:nvSpPr>
        <p:spPr>
          <a:xfrm>
            <a:off x="1857356" y="4318092"/>
            <a:ext cx="1133484" cy="253916"/>
          </a:xfrm>
          <a:prstGeom prst="rect">
            <a:avLst/>
          </a:prstGeom>
          <a:noFill/>
        </p:spPr>
        <p:txBody>
          <a:bodyPr wrap="square" rtlCol="0">
            <a:spAutoFit/>
          </a:bodyPr>
          <a:lstStyle/>
          <a:p>
            <a:r>
              <a:rPr lang="fr-FR" sz="1050" dirty="0" smtClean="0"/>
              <a:t>Etudie </a:t>
            </a:r>
          </a:p>
        </p:txBody>
      </p:sp>
      <p:sp>
        <p:nvSpPr>
          <p:cNvPr id="111" name="Rectangle à coins arrondis 110"/>
          <p:cNvSpPr/>
          <p:nvPr/>
        </p:nvSpPr>
        <p:spPr>
          <a:xfrm>
            <a:off x="4071934" y="4286256"/>
            <a:ext cx="285752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112" name="ZoneTexte 111"/>
          <p:cNvSpPr txBox="1"/>
          <p:nvPr/>
        </p:nvSpPr>
        <p:spPr>
          <a:xfrm>
            <a:off x="1857356" y="4675282"/>
            <a:ext cx="1133484" cy="253916"/>
          </a:xfrm>
          <a:prstGeom prst="rect">
            <a:avLst/>
          </a:prstGeom>
          <a:noFill/>
        </p:spPr>
        <p:txBody>
          <a:bodyPr wrap="square" rtlCol="0">
            <a:spAutoFit/>
          </a:bodyPr>
          <a:lstStyle/>
          <a:p>
            <a:r>
              <a:rPr lang="fr-FR" sz="1050" dirty="0" smtClean="0"/>
              <a:t>Travaille</a:t>
            </a:r>
          </a:p>
        </p:txBody>
      </p:sp>
      <p:sp>
        <p:nvSpPr>
          <p:cNvPr id="113" name="Rectangle à coins arrondis 112"/>
          <p:cNvSpPr/>
          <p:nvPr/>
        </p:nvSpPr>
        <p:spPr>
          <a:xfrm>
            <a:off x="4071934" y="4643446"/>
            <a:ext cx="285752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114" name="ZoneTexte 113"/>
          <p:cNvSpPr txBox="1"/>
          <p:nvPr/>
        </p:nvSpPr>
        <p:spPr>
          <a:xfrm>
            <a:off x="1857356" y="5032472"/>
            <a:ext cx="2143140" cy="253916"/>
          </a:xfrm>
          <a:prstGeom prst="rect">
            <a:avLst/>
          </a:prstGeom>
          <a:noFill/>
        </p:spPr>
        <p:txBody>
          <a:bodyPr wrap="square" rtlCol="0">
            <a:spAutoFit/>
          </a:bodyPr>
          <a:lstStyle/>
          <a:p>
            <a:r>
              <a:rPr lang="fr-FR" sz="1050" dirty="0" smtClean="0"/>
              <a:t>Mot de passe</a:t>
            </a:r>
          </a:p>
        </p:txBody>
      </p:sp>
      <p:sp>
        <p:nvSpPr>
          <p:cNvPr id="115" name="Rectangle à coins arrondis 114"/>
          <p:cNvSpPr/>
          <p:nvPr/>
        </p:nvSpPr>
        <p:spPr>
          <a:xfrm>
            <a:off x="4071934" y="5000636"/>
            <a:ext cx="1428760" cy="21431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200" dirty="0" smtClean="0">
                <a:solidFill>
                  <a:schemeClr val="tx1"/>
                </a:solidFill>
              </a:rPr>
              <a:t>Modifier</a:t>
            </a:r>
            <a:endParaRPr lang="fr-FR" sz="1200" dirty="0">
              <a:solidFill>
                <a:schemeClr val="tx1"/>
              </a:solidFill>
            </a:endParaRPr>
          </a:p>
        </p:txBody>
      </p:sp>
      <p:sp>
        <p:nvSpPr>
          <p:cNvPr id="116" name="ZoneTexte 115"/>
          <p:cNvSpPr txBox="1"/>
          <p:nvPr/>
        </p:nvSpPr>
        <p:spPr>
          <a:xfrm>
            <a:off x="1857356" y="6532670"/>
            <a:ext cx="2000264" cy="253916"/>
          </a:xfrm>
          <a:prstGeom prst="rect">
            <a:avLst/>
          </a:prstGeom>
          <a:noFill/>
        </p:spPr>
        <p:txBody>
          <a:bodyPr wrap="square" rtlCol="0">
            <a:spAutoFit/>
          </a:bodyPr>
          <a:lstStyle/>
          <a:p>
            <a:r>
              <a:rPr lang="fr-FR" sz="1050" dirty="0" smtClean="0"/>
              <a:t>Supprimer le compte </a:t>
            </a:r>
          </a:p>
        </p:txBody>
      </p:sp>
      <p:sp>
        <p:nvSpPr>
          <p:cNvPr id="118" name="Rectangle à coins arrondis 117"/>
          <p:cNvSpPr/>
          <p:nvPr/>
        </p:nvSpPr>
        <p:spPr>
          <a:xfrm>
            <a:off x="4071934" y="6500834"/>
            <a:ext cx="1428760" cy="21431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1200" dirty="0" smtClean="0">
                <a:solidFill>
                  <a:schemeClr val="tx1"/>
                </a:solidFill>
              </a:rPr>
              <a:t>Supprimer </a:t>
            </a:r>
            <a:endParaRPr lang="fr-FR" sz="1200" dirty="0">
              <a:solidFill>
                <a:schemeClr val="tx1"/>
              </a:solidFill>
            </a:endParaRPr>
          </a:p>
        </p:txBody>
      </p:sp>
      <p:sp>
        <p:nvSpPr>
          <p:cNvPr id="119" name="ZoneTexte 118"/>
          <p:cNvSpPr txBox="1"/>
          <p:nvPr/>
        </p:nvSpPr>
        <p:spPr>
          <a:xfrm>
            <a:off x="142844" y="5643578"/>
            <a:ext cx="1214446" cy="253916"/>
          </a:xfrm>
          <a:prstGeom prst="rect">
            <a:avLst/>
          </a:prstGeom>
          <a:noFill/>
        </p:spPr>
        <p:txBody>
          <a:bodyPr wrap="square" rtlCol="0">
            <a:spAutoFit/>
          </a:bodyPr>
          <a:lstStyle/>
          <a:p>
            <a:r>
              <a:rPr lang="fr-FR" sz="1050" b="1" dirty="0" smtClean="0">
                <a:hlinkClick r:id="rId13" action="ppaction://hlinksldjump"/>
              </a:rPr>
              <a:t>Modifier le profil</a:t>
            </a:r>
            <a:endParaRPr lang="fr-FR" sz="1050" b="1" dirty="0"/>
          </a:p>
        </p:txBody>
      </p:sp>
      <p:pic>
        <p:nvPicPr>
          <p:cNvPr id="58" name="Picture 8"/>
          <p:cNvPicPr>
            <a:picLocks noChangeAspect="1" noChangeArrowheads="1"/>
          </p:cNvPicPr>
          <p:nvPr/>
        </p:nvPicPr>
        <p:blipFill>
          <a:blip r:embed="rId14"/>
          <a:srcRect/>
          <a:stretch>
            <a:fillRect/>
          </a:stretch>
        </p:blipFill>
        <p:spPr bwMode="auto">
          <a:xfrm>
            <a:off x="6715140" y="785794"/>
            <a:ext cx="285752" cy="304802"/>
          </a:xfrm>
          <a:prstGeom prst="rect">
            <a:avLst/>
          </a:prstGeom>
          <a:noFill/>
          <a:ln w="9525">
            <a:noFill/>
            <a:miter lim="800000"/>
            <a:headEnd/>
            <a:tailEnd/>
          </a:ln>
          <a:effectLst/>
        </p:spPr>
      </p:pic>
      <p:sp>
        <p:nvSpPr>
          <p:cNvPr id="59" name="Rectangle à coins arrondis 58"/>
          <p:cNvSpPr/>
          <p:nvPr/>
        </p:nvSpPr>
        <p:spPr>
          <a:xfrm>
            <a:off x="7072330" y="785794"/>
            <a:ext cx="2000232" cy="285751"/>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smtClean="0">
                <a:solidFill>
                  <a:schemeClr val="bg1">
                    <a:lumMod val="65000"/>
                  </a:schemeClr>
                </a:solidFill>
              </a:rPr>
              <a:t>chercher des publications, des amis …</a:t>
            </a:r>
            <a:endParaRPr lang="fr-FR" sz="900" dirty="0">
              <a:solidFill>
                <a:schemeClr val="bg1">
                  <a:lumMod val="65000"/>
                </a:schemeClr>
              </a:solidFill>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 name="Rectangle à coins arrondis 111"/>
          <p:cNvSpPr/>
          <p:nvPr/>
        </p:nvSpPr>
        <p:spPr>
          <a:xfrm>
            <a:off x="-32" y="1500174"/>
            <a:ext cx="1571604" cy="3000396"/>
          </a:xfrm>
          <a:prstGeom prst="roundRect">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p:cNvSpPr/>
          <p:nvPr/>
        </p:nvSpPr>
        <p:spPr>
          <a:xfrm>
            <a:off x="7143768" y="1357298"/>
            <a:ext cx="2000232" cy="5500702"/>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0" y="0"/>
            <a:ext cx="9144000" cy="1357298"/>
          </a:xfrm>
          <a:prstGeom prst="rect">
            <a:avLst/>
          </a:prstGeom>
          <a:gradFill>
            <a:gsLst>
              <a:gs pos="0">
                <a:srgbClr val="ECDA52"/>
              </a:gs>
              <a:gs pos="80000">
                <a:schemeClr val="accent6">
                  <a:shade val="93000"/>
                  <a:satMod val="130000"/>
                </a:schemeClr>
              </a:gs>
              <a:gs pos="100000">
                <a:schemeClr val="accent6">
                  <a:shade val="94000"/>
                  <a:satMod val="135000"/>
                </a:schemeClr>
              </a:gs>
            </a:gsLst>
            <a:lin ang="16200000" scaled="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ZoneTexte 19"/>
          <p:cNvSpPr txBox="1"/>
          <p:nvPr/>
        </p:nvSpPr>
        <p:spPr>
          <a:xfrm>
            <a:off x="571472" y="142852"/>
            <a:ext cx="2000264" cy="461665"/>
          </a:xfrm>
          <a:prstGeom prst="rect">
            <a:avLst/>
          </a:prstGeom>
          <a:noFill/>
        </p:spPr>
        <p:txBody>
          <a:bodyPr wrap="square" rtlCol="0">
            <a:spAutoFit/>
          </a:bodyPr>
          <a:lstStyle/>
          <a:p>
            <a:r>
              <a:rPr lang="fr-FR" sz="2400" b="1" dirty="0" smtClean="0">
                <a:solidFill>
                  <a:schemeClr val="bg1"/>
                </a:solidFill>
                <a:latin typeface="Arial" pitchFamily="34" charset="0"/>
                <a:cs typeface="Arial" pitchFamily="34" charset="0"/>
              </a:rPr>
              <a:t>Look&amp;Note</a:t>
            </a:r>
            <a:endParaRPr lang="fr-FR" sz="2400" b="1" dirty="0">
              <a:solidFill>
                <a:schemeClr val="bg1"/>
              </a:solidFill>
              <a:latin typeface="Arial" pitchFamily="34" charset="0"/>
              <a:cs typeface="Arial" pitchFamily="34" charset="0"/>
            </a:endParaRPr>
          </a:p>
        </p:txBody>
      </p:sp>
      <p:sp>
        <p:nvSpPr>
          <p:cNvPr id="21" name="ZoneTexte 20"/>
          <p:cNvSpPr txBox="1"/>
          <p:nvPr/>
        </p:nvSpPr>
        <p:spPr>
          <a:xfrm>
            <a:off x="6286480" y="103250"/>
            <a:ext cx="2857520" cy="307777"/>
          </a:xfrm>
          <a:prstGeom prst="rect">
            <a:avLst/>
          </a:prstGeom>
          <a:noFill/>
        </p:spPr>
        <p:txBody>
          <a:bodyPr wrap="square" rtlCol="0">
            <a:spAutoFit/>
          </a:bodyPr>
          <a:lstStyle/>
          <a:p>
            <a:r>
              <a:rPr lang="fr-FR" sz="1400" dirty="0" smtClean="0">
                <a:solidFill>
                  <a:schemeClr val="bg1"/>
                </a:solidFill>
              </a:rPr>
              <a:t>Bonjour Nom d’utilisateur</a:t>
            </a:r>
            <a:endParaRPr lang="fr-FR" sz="1400" dirty="0">
              <a:solidFill>
                <a:schemeClr val="bg1"/>
              </a:solidFill>
            </a:endParaRPr>
          </a:p>
        </p:txBody>
      </p:sp>
      <p:pic>
        <p:nvPicPr>
          <p:cNvPr id="22" name="Picture 2" descr="Khayreddine Bounabi"/>
          <p:cNvPicPr>
            <a:picLocks noChangeAspect="1" noChangeArrowheads="1"/>
          </p:cNvPicPr>
          <p:nvPr/>
        </p:nvPicPr>
        <p:blipFill>
          <a:blip r:embed="rId2"/>
          <a:srcRect/>
          <a:stretch>
            <a:fillRect/>
          </a:stretch>
        </p:blipFill>
        <p:spPr bwMode="auto">
          <a:xfrm>
            <a:off x="5572132" y="71414"/>
            <a:ext cx="500066" cy="500067"/>
          </a:xfrm>
          <a:prstGeom prst="rect">
            <a:avLst/>
          </a:prstGeom>
          <a:noFill/>
        </p:spPr>
      </p:pic>
      <p:sp>
        <p:nvSpPr>
          <p:cNvPr id="23" name="ZoneTexte 22"/>
          <p:cNvSpPr txBox="1"/>
          <p:nvPr/>
        </p:nvSpPr>
        <p:spPr>
          <a:xfrm>
            <a:off x="7572396" y="1039639"/>
            <a:ext cx="1285884" cy="246221"/>
          </a:xfrm>
          <a:prstGeom prst="rect">
            <a:avLst/>
          </a:prstGeom>
          <a:noFill/>
        </p:spPr>
        <p:txBody>
          <a:bodyPr wrap="square" rtlCol="0">
            <a:spAutoFit/>
          </a:bodyPr>
          <a:lstStyle/>
          <a:p>
            <a:r>
              <a:rPr lang="fr-FR" sz="1000" dirty="0" smtClean="0">
                <a:solidFill>
                  <a:schemeClr val="tx1">
                    <a:lumMod val="50000"/>
                    <a:lumOff val="50000"/>
                  </a:schemeClr>
                </a:solidFill>
              </a:rPr>
              <a:t>Recherche avancé</a:t>
            </a:r>
            <a:endParaRPr lang="fr-FR" sz="1000" dirty="0">
              <a:solidFill>
                <a:schemeClr val="tx1">
                  <a:lumMod val="50000"/>
                  <a:lumOff val="50000"/>
                </a:schemeClr>
              </a:solidFill>
            </a:endParaRPr>
          </a:p>
        </p:txBody>
      </p:sp>
      <p:sp>
        <p:nvSpPr>
          <p:cNvPr id="28" name="Rectangle à coins arrondis 27">
            <a:hlinkClick r:id="rId3" action="ppaction://hlinksldjump"/>
          </p:cNvPr>
          <p:cNvSpPr/>
          <p:nvPr/>
        </p:nvSpPr>
        <p:spPr>
          <a:xfrm>
            <a:off x="3071834"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Mon profil</a:t>
            </a:r>
            <a:endParaRPr lang="fr-FR" sz="1200" dirty="0"/>
          </a:p>
        </p:txBody>
      </p:sp>
      <p:sp>
        <p:nvSpPr>
          <p:cNvPr id="30" name="Rectangle à coins arrondis 29">
            <a:hlinkClick r:id="rId4" action="ppaction://hlinksldjump"/>
          </p:cNvPr>
          <p:cNvSpPr/>
          <p:nvPr/>
        </p:nvSpPr>
        <p:spPr>
          <a:xfrm>
            <a:off x="785818"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Accueil</a:t>
            </a:r>
            <a:endParaRPr lang="fr-FR" sz="1200" dirty="0"/>
          </a:p>
        </p:txBody>
      </p:sp>
      <p:pic>
        <p:nvPicPr>
          <p:cNvPr id="31" name="Picture 8" descr="http://www.icone-png.com/png/54/53529.png"/>
          <p:cNvPicPr>
            <a:picLocks noChangeAspect="1" noChangeArrowheads="1"/>
          </p:cNvPicPr>
          <p:nvPr/>
        </p:nvPicPr>
        <p:blipFill>
          <a:blip r:embed="rId5" cstate="print"/>
          <a:srcRect/>
          <a:stretch>
            <a:fillRect/>
          </a:stretch>
        </p:blipFill>
        <p:spPr bwMode="auto">
          <a:xfrm>
            <a:off x="857224" y="857232"/>
            <a:ext cx="285752" cy="285752"/>
          </a:xfrm>
          <a:prstGeom prst="rect">
            <a:avLst/>
          </a:prstGeom>
          <a:noFill/>
        </p:spPr>
      </p:pic>
      <p:sp>
        <p:nvSpPr>
          <p:cNvPr id="33" name="ZoneTexte 32"/>
          <p:cNvSpPr txBox="1"/>
          <p:nvPr/>
        </p:nvSpPr>
        <p:spPr>
          <a:xfrm>
            <a:off x="6286512" y="317564"/>
            <a:ext cx="1285884" cy="338554"/>
          </a:xfrm>
          <a:prstGeom prst="rect">
            <a:avLst/>
          </a:prstGeom>
          <a:noFill/>
        </p:spPr>
        <p:txBody>
          <a:bodyPr wrap="square" rtlCol="0">
            <a:spAutoFit/>
          </a:bodyPr>
          <a:lstStyle/>
          <a:p>
            <a:r>
              <a:rPr lang="fr-FR" sz="1600" b="1" dirty="0" smtClean="0">
                <a:solidFill>
                  <a:schemeClr val="bg1">
                    <a:lumMod val="95000"/>
                  </a:schemeClr>
                </a:solidFill>
              </a:rPr>
              <a:t>X</a:t>
            </a:r>
            <a:r>
              <a:rPr lang="fr-FR" sz="1050" dirty="0" smtClean="0">
                <a:solidFill>
                  <a:schemeClr val="bg1">
                    <a:lumMod val="95000"/>
                  </a:schemeClr>
                </a:solidFill>
              </a:rPr>
              <a:t>        Déconnexion</a:t>
            </a:r>
            <a:endParaRPr lang="fr-FR" sz="1050" dirty="0">
              <a:solidFill>
                <a:schemeClr val="bg1">
                  <a:lumMod val="95000"/>
                </a:schemeClr>
              </a:solidFill>
            </a:endParaRPr>
          </a:p>
        </p:txBody>
      </p:sp>
      <p:sp>
        <p:nvSpPr>
          <p:cNvPr id="34" name="Rectangle à coins arrondis 33">
            <a:hlinkClick r:id="rId6" action="ppaction://hlinksldjump"/>
          </p:cNvPr>
          <p:cNvSpPr/>
          <p:nvPr/>
        </p:nvSpPr>
        <p:spPr>
          <a:xfrm>
            <a:off x="1928794"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Publier</a:t>
            </a:r>
            <a:endParaRPr lang="fr-FR" sz="1200" dirty="0"/>
          </a:p>
        </p:txBody>
      </p:sp>
      <p:pic>
        <p:nvPicPr>
          <p:cNvPr id="35" name="Picture 7"/>
          <p:cNvPicPr>
            <a:picLocks noChangeAspect="1" noChangeArrowheads="1"/>
          </p:cNvPicPr>
          <p:nvPr/>
        </p:nvPicPr>
        <p:blipFill>
          <a:blip r:embed="rId7" cstate="print"/>
          <a:srcRect l="36786" t="20508" r="28075" b="17968"/>
          <a:stretch>
            <a:fillRect/>
          </a:stretch>
        </p:blipFill>
        <p:spPr bwMode="auto">
          <a:xfrm>
            <a:off x="2000232" y="857232"/>
            <a:ext cx="266482" cy="262320"/>
          </a:xfrm>
          <a:prstGeom prst="rect">
            <a:avLst/>
          </a:prstGeom>
          <a:noFill/>
          <a:ln w="9525">
            <a:noFill/>
            <a:miter lim="800000"/>
            <a:headEnd/>
            <a:tailEnd/>
          </a:ln>
          <a:effectLst/>
        </p:spPr>
      </p:pic>
      <p:pic>
        <p:nvPicPr>
          <p:cNvPr id="75" name="Picture 2"/>
          <p:cNvPicPr>
            <a:picLocks noChangeAspect="1" noChangeArrowheads="1"/>
          </p:cNvPicPr>
          <p:nvPr/>
        </p:nvPicPr>
        <p:blipFill>
          <a:blip r:embed="rId8"/>
          <a:srcRect l="98829" t="7813" r="73" b="5273"/>
          <a:stretch>
            <a:fillRect/>
          </a:stretch>
        </p:blipFill>
        <p:spPr bwMode="auto">
          <a:xfrm>
            <a:off x="7000892" y="1357274"/>
            <a:ext cx="123612" cy="5500726"/>
          </a:xfrm>
          <a:prstGeom prst="rect">
            <a:avLst/>
          </a:prstGeom>
          <a:noFill/>
          <a:ln w="9525">
            <a:noFill/>
            <a:miter lim="800000"/>
            <a:headEnd/>
            <a:tailEnd/>
          </a:ln>
          <a:effectLst/>
        </p:spPr>
      </p:pic>
      <p:sp>
        <p:nvSpPr>
          <p:cNvPr id="104" name="Rectangle 103"/>
          <p:cNvSpPr/>
          <p:nvPr/>
        </p:nvSpPr>
        <p:spPr>
          <a:xfrm>
            <a:off x="2000232" y="4275264"/>
            <a:ext cx="463588" cy="253916"/>
          </a:xfrm>
          <a:prstGeom prst="rect">
            <a:avLst/>
          </a:prstGeom>
        </p:spPr>
        <p:txBody>
          <a:bodyPr wrap="none">
            <a:spAutoFit/>
          </a:bodyPr>
          <a:lstStyle/>
          <a:p>
            <a:r>
              <a:rPr lang="fr-FR" sz="1050" b="1" dirty="0" smtClean="0">
                <a:solidFill>
                  <a:schemeClr val="bg1">
                    <a:lumMod val="50000"/>
                  </a:schemeClr>
                </a:solidFill>
                <a:hlinkClick r:id="rId9" action="ppaction://hlinksldjump"/>
              </a:rPr>
              <a:t>Amis</a:t>
            </a:r>
            <a:endParaRPr lang="fr-FR" sz="1050" b="1" dirty="0">
              <a:solidFill>
                <a:schemeClr val="bg1">
                  <a:lumMod val="50000"/>
                </a:schemeClr>
              </a:solidFill>
            </a:endParaRPr>
          </a:p>
        </p:txBody>
      </p:sp>
      <p:pic>
        <p:nvPicPr>
          <p:cNvPr id="113" name="Picture 11" descr="https://scontent-a-cdg.xx.fbcdn.net/hphotos-xaf1/v/t1.0-9/1491666_772849956064257_585837322_n.jpg?oh=9cf3652e599eff32cf32caee8eac0f35&amp;oe=5555E6CC"/>
          <p:cNvPicPr>
            <a:picLocks noChangeAspect="1" noChangeArrowheads="1"/>
          </p:cNvPicPr>
          <p:nvPr/>
        </p:nvPicPr>
        <p:blipFill>
          <a:blip r:embed="rId10" cstate="print"/>
          <a:srcRect l="32641" t="33164" r="32819" b="44917"/>
          <a:stretch>
            <a:fillRect/>
          </a:stretch>
        </p:blipFill>
        <p:spPr bwMode="auto">
          <a:xfrm>
            <a:off x="2071670" y="4529180"/>
            <a:ext cx="857256" cy="725372"/>
          </a:xfrm>
          <a:prstGeom prst="rect">
            <a:avLst/>
          </a:prstGeom>
          <a:noFill/>
        </p:spPr>
      </p:pic>
      <p:sp>
        <p:nvSpPr>
          <p:cNvPr id="114" name="Rectangle 113"/>
          <p:cNvSpPr/>
          <p:nvPr/>
        </p:nvSpPr>
        <p:spPr>
          <a:xfrm>
            <a:off x="2071670" y="4897362"/>
            <a:ext cx="800219" cy="400110"/>
          </a:xfrm>
          <a:prstGeom prst="rect">
            <a:avLst/>
          </a:prstGeom>
          <a:noFill/>
        </p:spPr>
        <p:txBody>
          <a:bodyPr wrap="none">
            <a:spAutoFit/>
          </a:bodyPr>
          <a:lstStyle/>
          <a:p>
            <a:r>
              <a:rPr lang="fr-FR" sz="1000" dirty="0" smtClean="0">
                <a:solidFill>
                  <a:schemeClr val="bg1"/>
                </a:solidFill>
              </a:rPr>
              <a:t>Ferhat </a:t>
            </a:r>
          </a:p>
          <a:p>
            <a:r>
              <a:rPr lang="fr-FR" sz="1000" dirty="0" smtClean="0">
                <a:solidFill>
                  <a:schemeClr val="bg1"/>
                </a:solidFill>
              </a:rPr>
              <a:t>BENAMARA</a:t>
            </a:r>
            <a:endParaRPr lang="fr-FR" sz="1000" dirty="0">
              <a:solidFill>
                <a:schemeClr val="bg1"/>
              </a:solidFill>
            </a:endParaRPr>
          </a:p>
        </p:txBody>
      </p:sp>
      <p:sp>
        <p:nvSpPr>
          <p:cNvPr id="116" name="Rectangle 115"/>
          <p:cNvSpPr/>
          <p:nvPr/>
        </p:nvSpPr>
        <p:spPr>
          <a:xfrm>
            <a:off x="2980457" y="2579439"/>
            <a:ext cx="877163" cy="230832"/>
          </a:xfrm>
          <a:prstGeom prst="rect">
            <a:avLst/>
          </a:prstGeom>
          <a:noFill/>
        </p:spPr>
        <p:txBody>
          <a:bodyPr wrap="none">
            <a:spAutoFit/>
          </a:bodyPr>
          <a:lstStyle/>
          <a:p>
            <a:r>
              <a:rPr lang="fr-FR" sz="900" dirty="0" smtClean="0">
                <a:solidFill>
                  <a:schemeClr val="bg1">
                    <a:lumMod val="50000"/>
                  </a:schemeClr>
                </a:solidFill>
              </a:rPr>
              <a:t>Moyenne : 5/5</a:t>
            </a:r>
            <a:endParaRPr lang="fr-FR" sz="900" dirty="0">
              <a:solidFill>
                <a:schemeClr val="bg1">
                  <a:lumMod val="50000"/>
                </a:schemeClr>
              </a:solidFill>
            </a:endParaRPr>
          </a:p>
        </p:txBody>
      </p:sp>
      <p:cxnSp>
        <p:nvCxnSpPr>
          <p:cNvPr id="121" name="Connecteur droit 120"/>
          <p:cNvCxnSpPr/>
          <p:nvPr/>
        </p:nvCxnSpPr>
        <p:spPr>
          <a:xfrm>
            <a:off x="2571736" y="2966948"/>
            <a:ext cx="4286280"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4" name="Connecteur droit 123"/>
          <p:cNvCxnSpPr/>
          <p:nvPr/>
        </p:nvCxnSpPr>
        <p:spPr>
          <a:xfrm>
            <a:off x="2500298" y="4213230"/>
            <a:ext cx="4286280"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5" name="Connecteur droit 124"/>
          <p:cNvCxnSpPr/>
          <p:nvPr/>
        </p:nvCxnSpPr>
        <p:spPr>
          <a:xfrm>
            <a:off x="2500298" y="5286388"/>
            <a:ext cx="4286280"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6" name="Picture 2" descr="Khayreddine Bounabi"/>
          <p:cNvPicPr>
            <a:picLocks noChangeAspect="1" noChangeArrowheads="1"/>
          </p:cNvPicPr>
          <p:nvPr/>
        </p:nvPicPr>
        <p:blipFill>
          <a:blip r:embed="rId2"/>
          <a:srcRect/>
          <a:stretch>
            <a:fillRect/>
          </a:stretch>
        </p:blipFill>
        <p:spPr bwMode="auto">
          <a:xfrm>
            <a:off x="7286644" y="3553169"/>
            <a:ext cx="500066" cy="500067"/>
          </a:xfrm>
          <a:prstGeom prst="rect">
            <a:avLst/>
          </a:prstGeom>
          <a:noFill/>
        </p:spPr>
      </p:pic>
      <p:pic>
        <p:nvPicPr>
          <p:cNvPr id="127" name="Picture 2" descr="Khayreddine Bounabi"/>
          <p:cNvPicPr>
            <a:picLocks noChangeAspect="1" noChangeArrowheads="1"/>
          </p:cNvPicPr>
          <p:nvPr/>
        </p:nvPicPr>
        <p:blipFill>
          <a:blip r:embed="rId2"/>
          <a:srcRect/>
          <a:stretch>
            <a:fillRect/>
          </a:stretch>
        </p:blipFill>
        <p:spPr bwMode="auto">
          <a:xfrm>
            <a:off x="7286644" y="4981930"/>
            <a:ext cx="500066" cy="500067"/>
          </a:xfrm>
          <a:prstGeom prst="rect">
            <a:avLst/>
          </a:prstGeom>
          <a:noFill/>
        </p:spPr>
      </p:pic>
      <p:cxnSp>
        <p:nvCxnSpPr>
          <p:cNvPr id="128" name="Connecteur droit 127"/>
          <p:cNvCxnSpPr/>
          <p:nvPr/>
        </p:nvCxnSpPr>
        <p:spPr>
          <a:xfrm>
            <a:off x="7286644" y="2754222"/>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Connecteur droit 128"/>
          <p:cNvCxnSpPr/>
          <p:nvPr/>
        </p:nvCxnSpPr>
        <p:spPr>
          <a:xfrm>
            <a:off x="7286644" y="3429000"/>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0" name="Connecteur droit 129"/>
          <p:cNvCxnSpPr/>
          <p:nvPr/>
        </p:nvCxnSpPr>
        <p:spPr>
          <a:xfrm>
            <a:off x="7286644" y="4154922"/>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1" name="Connecteur droit 130"/>
          <p:cNvCxnSpPr/>
          <p:nvPr/>
        </p:nvCxnSpPr>
        <p:spPr>
          <a:xfrm>
            <a:off x="7358082" y="4908904"/>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2" name="Connecteur droit 131"/>
          <p:cNvCxnSpPr/>
          <p:nvPr/>
        </p:nvCxnSpPr>
        <p:spPr>
          <a:xfrm>
            <a:off x="7286644" y="5553434"/>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3" name="Rectangle 132"/>
          <p:cNvSpPr/>
          <p:nvPr/>
        </p:nvSpPr>
        <p:spPr>
          <a:xfrm>
            <a:off x="7858148" y="1755678"/>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134" name="Rectangle 133"/>
          <p:cNvSpPr/>
          <p:nvPr/>
        </p:nvSpPr>
        <p:spPr>
          <a:xfrm>
            <a:off x="7858148" y="2910228"/>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135" name="Rectangle 134"/>
          <p:cNvSpPr/>
          <p:nvPr/>
        </p:nvSpPr>
        <p:spPr>
          <a:xfrm>
            <a:off x="7858148" y="3585006"/>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136" name="Rectangle 135"/>
          <p:cNvSpPr/>
          <p:nvPr/>
        </p:nvSpPr>
        <p:spPr>
          <a:xfrm>
            <a:off x="7858148" y="4227948"/>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137" name="Rectangle 136"/>
          <p:cNvSpPr/>
          <p:nvPr/>
        </p:nvSpPr>
        <p:spPr>
          <a:xfrm>
            <a:off x="7858148" y="4942328"/>
            <a:ext cx="1136850" cy="253916"/>
          </a:xfrm>
          <a:prstGeom prst="rect">
            <a:avLst/>
          </a:prstGeom>
        </p:spPr>
        <p:txBody>
          <a:bodyPr wrap="none">
            <a:spAutoFit/>
          </a:bodyPr>
          <a:lstStyle/>
          <a:p>
            <a:r>
              <a:rPr lang="fr-FR" sz="1050" dirty="0" smtClean="0">
                <a:solidFill>
                  <a:schemeClr val="tx1">
                    <a:lumMod val="50000"/>
                    <a:lumOff val="50000"/>
                  </a:schemeClr>
                </a:solidFill>
              </a:rPr>
              <a:t>Nom d’utilisateur</a:t>
            </a:r>
            <a:endParaRPr lang="fr-FR" sz="1050" dirty="0">
              <a:solidFill>
                <a:schemeClr val="tx1">
                  <a:lumMod val="50000"/>
                  <a:lumOff val="50000"/>
                </a:schemeClr>
              </a:solidFill>
            </a:endParaRPr>
          </a:p>
        </p:txBody>
      </p:sp>
      <p:sp>
        <p:nvSpPr>
          <p:cNvPr id="138" name="ZoneTexte 137"/>
          <p:cNvSpPr txBox="1"/>
          <p:nvPr/>
        </p:nvSpPr>
        <p:spPr>
          <a:xfrm>
            <a:off x="7215238" y="1469926"/>
            <a:ext cx="1571604" cy="276999"/>
          </a:xfrm>
          <a:prstGeom prst="rect">
            <a:avLst/>
          </a:prstGeom>
          <a:noFill/>
        </p:spPr>
        <p:txBody>
          <a:bodyPr wrap="square" rtlCol="0">
            <a:spAutoFit/>
          </a:bodyPr>
          <a:lstStyle/>
          <a:p>
            <a:r>
              <a:rPr lang="fr-FR" sz="1200" dirty="0" smtClean="0">
                <a:solidFill>
                  <a:schemeClr val="bg1">
                    <a:lumMod val="50000"/>
                  </a:schemeClr>
                </a:solidFill>
              </a:rPr>
              <a:t>File d’actualité</a:t>
            </a:r>
            <a:endParaRPr lang="fr-FR" sz="1200" dirty="0">
              <a:solidFill>
                <a:schemeClr val="bg1">
                  <a:lumMod val="50000"/>
                </a:schemeClr>
              </a:solidFill>
            </a:endParaRPr>
          </a:p>
        </p:txBody>
      </p:sp>
      <p:sp>
        <p:nvSpPr>
          <p:cNvPr id="139" name="Rectangle 138"/>
          <p:cNvSpPr/>
          <p:nvPr/>
        </p:nvSpPr>
        <p:spPr>
          <a:xfrm>
            <a:off x="7858148" y="1899348"/>
            <a:ext cx="1144865" cy="392415"/>
          </a:xfrm>
          <a:prstGeom prst="rect">
            <a:avLst/>
          </a:prstGeom>
        </p:spPr>
        <p:txBody>
          <a:bodyPr wrap="square">
            <a:spAutoFit/>
          </a:bodyPr>
          <a:lstStyle/>
          <a:p>
            <a:r>
              <a:rPr lang="fr-FR" sz="1050" dirty="0" smtClean="0">
                <a:solidFill>
                  <a:schemeClr val="bg1">
                    <a:lumMod val="50000"/>
                  </a:schemeClr>
                </a:solidFill>
              </a:rPr>
              <a:t>Activité : </a:t>
            </a:r>
          </a:p>
          <a:p>
            <a:r>
              <a:rPr lang="fr-FR" sz="900" dirty="0" smtClean="0"/>
              <a:t>commentaire; note,</a:t>
            </a:r>
            <a:endParaRPr lang="fr-FR" sz="900" dirty="0"/>
          </a:p>
        </p:txBody>
      </p:sp>
      <p:sp>
        <p:nvSpPr>
          <p:cNvPr id="140" name="ZoneTexte 139"/>
          <p:cNvSpPr txBox="1"/>
          <p:nvPr/>
        </p:nvSpPr>
        <p:spPr>
          <a:xfrm>
            <a:off x="7858148" y="2441998"/>
            <a:ext cx="714380" cy="415498"/>
          </a:xfrm>
          <a:prstGeom prst="rect">
            <a:avLst/>
          </a:prstGeom>
          <a:noFill/>
        </p:spPr>
        <p:txBody>
          <a:bodyPr wrap="square" rtlCol="0">
            <a:spAutoFit/>
          </a:bodyPr>
          <a:lstStyle/>
          <a:p>
            <a:r>
              <a:rPr lang="fr-FR" sz="1050" dirty="0" smtClean="0"/>
              <a:t>Fichier en question</a:t>
            </a:r>
            <a:endParaRPr lang="fr-FR" sz="1050" dirty="0"/>
          </a:p>
        </p:txBody>
      </p:sp>
      <p:sp>
        <p:nvSpPr>
          <p:cNvPr id="141" name="Rectangle 140"/>
          <p:cNvSpPr/>
          <p:nvPr/>
        </p:nvSpPr>
        <p:spPr>
          <a:xfrm>
            <a:off x="7858148" y="3054692"/>
            <a:ext cx="665567" cy="253916"/>
          </a:xfrm>
          <a:prstGeom prst="rect">
            <a:avLst/>
          </a:prstGeom>
        </p:spPr>
        <p:txBody>
          <a:bodyPr wrap="none">
            <a:spAutoFit/>
          </a:bodyPr>
          <a:lstStyle/>
          <a:p>
            <a:r>
              <a:rPr lang="fr-FR" sz="1050" dirty="0" smtClean="0">
                <a:solidFill>
                  <a:schemeClr val="bg1">
                    <a:lumMod val="50000"/>
                  </a:schemeClr>
                </a:solidFill>
              </a:rPr>
              <a:t>Activité :</a:t>
            </a:r>
            <a:endParaRPr lang="fr-FR" sz="1050" dirty="0">
              <a:solidFill>
                <a:schemeClr val="bg1">
                  <a:lumMod val="50000"/>
                </a:schemeClr>
              </a:solidFill>
            </a:endParaRPr>
          </a:p>
        </p:txBody>
      </p:sp>
      <p:sp>
        <p:nvSpPr>
          <p:cNvPr id="142" name="Rectangle 141"/>
          <p:cNvSpPr/>
          <p:nvPr/>
        </p:nvSpPr>
        <p:spPr>
          <a:xfrm>
            <a:off x="7858149" y="3729470"/>
            <a:ext cx="714379" cy="253916"/>
          </a:xfrm>
          <a:prstGeom prst="rect">
            <a:avLst/>
          </a:prstGeom>
        </p:spPr>
        <p:txBody>
          <a:bodyPr wrap="square">
            <a:spAutoFit/>
          </a:bodyPr>
          <a:lstStyle/>
          <a:p>
            <a:r>
              <a:rPr lang="fr-FR" sz="1050" dirty="0" smtClean="0">
                <a:solidFill>
                  <a:schemeClr val="bg1">
                    <a:lumMod val="50000"/>
                  </a:schemeClr>
                </a:solidFill>
              </a:rPr>
              <a:t>Activité :</a:t>
            </a:r>
            <a:endParaRPr lang="fr-FR" sz="1050" dirty="0">
              <a:solidFill>
                <a:schemeClr val="bg1">
                  <a:lumMod val="50000"/>
                </a:schemeClr>
              </a:solidFill>
            </a:endParaRPr>
          </a:p>
        </p:txBody>
      </p:sp>
      <p:sp>
        <p:nvSpPr>
          <p:cNvPr id="143" name="Rectangle 142"/>
          <p:cNvSpPr/>
          <p:nvPr/>
        </p:nvSpPr>
        <p:spPr>
          <a:xfrm>
            <a:off x="7858148" y="4429132"/>
            <a:ext cx="665567" cy="253916"/>
          </a:xfrm>
          <a:prstGeom prst="rect">
            <a:avLst/>
          </a:prstGeom>
        </p:spPr>
        <p:txBody>
          <a:bodyPr wrap="none">
            <a:spAutoFit/>
          </a:bodyPr>
          <a:lstStyle/>
          <a:p>
            <a:r>
              <a:rPr lang="fr-FR" sz="1050" dirty="0" smtClean="0">
                <a:solidFill>
                  <a:schemeClr val="bg1">
                    <a:lumMod val="50000"/>
                  </a:schemeClr>
                </a:solidFill>
              </a:rPr>
              <a:t>Activité: </a:t>
            </a:r>
            <a:endParaRPr lang="fr-FR" sz="1050" dirty="0">
              <a:solidFill>
                <a:schemeClr val="bg1">
                  <a:lumMod val="50000"/>
                </a:schemeClr>
              </a:solidFill>
            </a:endParaRPr>
          </a:p>
        </p:txBody>
      </p:sp>
      <p:sp>
        <p:nvSpPr>
          <p:cNvPr id="144" name="Rectangle 143"/>
          <p:cNvSpPr/>
          <p:nvPr/>
        </p:nvSpPr>
        <p:spPr>
          <a:xfrm>
            <a:off x="7858148" y="5158230"/>
            <a:ext cx="599844" cy="253916"/>
          </a:xfrm>
          <a:prstGeom prst="rect">
            <a:avLst/>
          </a:prstGeom>
        </p:spPr>
        <p:txBody>
          <a:bodyPr wrap="none">
            <a:spAutoFit/>
          </a:bodyPr>
          <a:lstStyle/>
          <a:p>
            <a:r>
              <a:rPr lang="fr-FR" sz="1050" dirty="0" smtClean="0">
                <a:solidFill>
                  <a:schemeClr val="tx1">
                    <a:lumMod val="50000"/>
                    <a:lumOff val="50000"/>
                  </a:schemeClr>
                </a:solidFill>
              </a:rPr>
              <a:t>Activité</a:t>
            </a:r>
            <a:endParaRPr lang="fr-FR" sz="1050" dirty="0">
              <a:solidFill>
                <a:schemeClr val="tx1">
                  <a:lumMod val="50000"/>
                  <a:lumOff val="50000"/>
                </a:schemeClr>
              </a:solidFill>
            </a:endParaRPr>
          </a:p>
        </p:txBody>
      </p:sp>
      <p:cxnSp>
        <p:nvCxnSpPr>
          <p:cNvPr id="145" name="Connecteur droit 144"/>
          <p:cNvCxnSpPr/>
          <p:nvPr/>
        </p:nvCxnSpPr>
        <p:spPr>
          <a:xfrm>
            <a:off x="7215238" y="1756472"/>
            <a:ext cx="1714480"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6" name="Picture 2"/>
          <p:cNvPicPr>
            <a:picLocks noChangeAspect="1" noChangeArrowheads="1"/>
          </p:cNvPicPr>
          <p:nvPr/>
        </p:nvPicPr>
        <p:blipFill>
          <a:blip r:embed="rId11" cstate="print"/>
          <a:srcRect l="20315" t="11719" r="33016" b="9179"/>
          <a:stretch>
            <a:fillRect/>
          </a:stretch>
        </p:blipFill>
        <p:spPr bwMode="auto">
          <a:xfrm>
            <a:off x="7328587" y="1891412"/>
            <a:ext cx="458123" cy="436564"/>
          </a:xfrm>
          <a:prstGeom prst="rect">
            <a:avLst/>
          </a:prstGeom>
          <a:noFill/>
          <a:ln w="9525">
            <a:noFill/>
            <a:miter lim="800000"/>
            <a:headEnd/>
            <a:tailEnd/>
          </a:ln>
          <a:effectLst/>
        </p:spPr>
      </p:pic>
      <p:pic>
        <p:nvPicPr>
          <p:cNvPr id="147" name="Picture 4" descr="http://surmon36.ca/wp-content/uploads/2012/11/beau_sourire1.jpg"/>
          <p:cNvPicPr>
            <a:picLocks noChangeAspect="1" noChangeArrowheads="1"/>
          </p:cNvPicPr>
          <p:nvPr/>
        </p:nvPicPr>
        <p:blipFill>
          <a:blip r:embed="rId12" cstate="print"/>
          <a:srcRect/>
          <a:stretch>
            <a:fillRect/>
          </a:stretch>
        </p:blipFill>
        <p:spPr bwMode="auto">
          <a:xfrm>
            <a:off x="7215238" y="2899480"/>
            <a:ext cx="670418" cy="357190"/>
          </a:xfrm>
          <a:prstGeom prst="rect">
            <a:avLst/>
          </a:prstGeom>
          <a:noFill/>
        </p:spPr>
      </p:pic>
      <p:pic>
        <p:nvPicPr>
          <p:cNvPr id="148" name="Picture 11" descr="https://scontent-a-cdg.xx.fbcdn.net/hphotos-xaf1/v/t1.0-9/1491666_772849956064257_585837322_n.jpg?oh=9cf3652e599eff32cf32caee8eac0f35&amp;oe=5555E6CC"/>
          <p:cNvPicPr>
            <a:picLocks noChangeAspect="1" noChangeArrowheads="1"/>
          </p:cNvPicPr>
          <p:nvPr/>
        </p:nvPicPr>
        <p:blipFill>
          <a:blip r:embed="rId13" cstate="print"/>
          <a:srcRect l="32641" t="33164" r="32819" b="44917"/>
          <a:stretch>
            <a:fillRect/>
          </a:stretch>
        </p:blipFill>
        <p:spPr bwMode="auto">
          <a:xfrm>
            <a:off x="7286676" y="4231492"/>
            <a:ext cx="571472" cy="483554"/>
          </a:xfrm>
          <a:prstGeom prst="rect">
            <a:avLst/>
          </a:prstGeom>
          <a:noFill/>
        </p:spPr>
      </p:pic>
      <p:cxnSp>
        <p:nvCxnSpPr>
          <p:cNvPr id="149" name="Connecteur droit avec flèche 148"/>
          <p:cNvCxnSpPr>
            <a:stCxn id="140" idx="0"/>
          </p:cNvCxnSpPr>
          <p:nvPr/>
        </p:nvCxnSpPr>
        <p:spPr>
          <a:xfrm rot="16200000" flipV="1">
            <a:off x="7923419" y="2150079"/>
            <a:ext cx="83774" cy="5000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0" name="Connecteur droit avec flèche 149"/>
          <p:cNvCxnSpPr>
            <a:stCxn id="140" idx="2"/>
            <a:endCxn id="147" idx="3"/>
          </p:cNvCxnSpPr>
          <p:nvPr/>
        </p:nvCxnSpPr>
        <p:spPr>
          <a:xfrm rot="5400000">
            <a:off x="7940208" y="2802944"/>
            <a:ext cx="220579" cy="3296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rot="5400000">
            <a:off x="-750925" y="3750471"/>
            <a:ext cx="4787140" cy="79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1928794" y="2968536"/>
            <a:ext cx="830677" cy="253916"/>
          </a:xfrm>
          <a:prstGeom prst="rect">
            <a:avLst/>
          </a:prstGeom>
        </p:spPr>
        <p:txBody>
          <a:bodyPr wrap="none">
            <a:spAutoFit/>
          </a:bodyPr>
          <a:lstStyle/>
          <a:p>
            <a:r>
              <a:rPr lang="fr-FR" sz="1050" b="1" dirty="0" smtClean="0">
                <a:solidFill>
                  <a:schemeClr val="bg1">
                    <a:lumMod val="50000"/>
                  </a:schemeClr>
                </a:solidFill>
                <a:hlinkClick r:id="rId14" action="ppaction://hlinksldjump"/>
              </a:rPr>
              <a:t>Evaluations</a:t>
            </a:r>
            <a:endParaRPr lang="fr-FR" sz="1050" b="1" dirty="0">
              <a:solidFill>
                <a:schemeClr val="bg1">
                  <a:lumMod val="50000"/>
                </a:schemeClr>
              </a:solidFill>
            </a:endParaRPr>
          </a:p>
        </p:txBody>
      </p:sp>
      <p:sp>
        <p:nvSpPr>
          <p:cNvPr id="80" name="Rectangle 79"/>
          <p:cNvSpPr/>
          <p:nvPr/>
        </p:nvSpPr>
        <p:spPr>
          <a:xfrm>
            <a:off x="2071670" y="4008199"/>
            <a:ext cx="750526" cy="246221"/>
          </a:xfrm>
          <a:prstGeom prst="rect">
            <a:avLst/>
          </a:prstGeom>
          <a:noFill/>
        </p:spPr>
        <p:txBody>
          <a:bodyPr wrap="none">
            <a:spAutoFit/>
          </a:bodyPr>
          <a:lstStyle/>
          <a:p>
            <a:r>
              <a:rPr lang="fr-FR" sz="1000" dirty="0" smtClean="0">
                <a:solidFill>
                  <a:schemeClr val="bg1">
                    <a:lumMod val="50000"/>
                  </a:schemeClr>
                </a:solidFill>
              </a:rPr>
              <a:t>Donnée : 5</a:t>
            </a:r>
            <a:endParaRPr lang="fr-FR" sz="1000" dirty="0">
              <a:solidFill>
                <a:schemeClr val="bg1">
                  <a:lumMod val="50000"/>
                </a:schemeClr>
              </a:solidFill>
            </a:endParaRPr>
          </a:p>
        </p:txBody>
      </p:sp>
      <p:sp>
        <p:nvSpPr>
          <p:cNvPr id="81" name="Rectangle 80"/>
          <p:cNvSpPr/>
          <p:nvPr/>
        </p:nvSpPr>
        <p:spPr>
          <a:xfrm>
            <a:off x="3143240" y="4008199"/>
            <a:ext cx="625492" cy="246221"/>
          </a:xfrm>
          <a:prstGeom prst="rect">
            <a:avLst/>
          </a:prstGeom>
          <a:noFill/>
        </p:spPr>
        <p:txBody>
          <a:bodyPr wrap="none">
            <a:spAutoFit/>
          </a:bodyPr>
          <a:lstStyle/>
          <a:p>
            <a:r>
              <a:rPr lang="fr-FR" sz="1000" dirty="0" smtClean="0">
                <a:solidFill>
                  <a:schemeClr val="bg1">
                    <a:lumMod val="50000"/>
                  </a:schemeClr>
                </a:solidFill>
              </a:rPr>
              <a:t>Reçu  : 5</a:t>
            </a:r>
            <a:endParaRPr lang="fr-FR" sz="1000" dirty="0">
              <a:solidFill>
                <a:schemeClr val="bg1">
                  <a:lumMod val="50000"/>
                </a:schemeClr>
              </a:solidFill>
            </a:endParaRPr>
          </a:p>
        </p:txBody>
      </p:sp>
      <p:sp>
        <p:nvSpPr>
          <p:cNvPr id="67" name="Rectangle 66"/>
          <p:cNvSpPr/>
          <p:nvPr/>
        </p:nvSpPr>
        <p:spPr>
          <a:xfrm>
            <a:off x="1785918" y="5500702"/>
            <a:ext cx="5072098" cy="107157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1857356" y="5357826"/>
            <a:ext cx="963918" cy="276999"/>
          </a:xfrm>
          <a:prstGeom prst="rect">
            <a:avLst/>
          </a:prstGeom>
          <a:solidFill>
            <a:schemeClr val="bg1"/>
          </a:solidFill>
        </p:spPr>
        <p:txBody>
          <a:bodyPr wrap="none">
            <a:spAutoFit/>
          </a:bodyPr>
          <a:lstStyle/>
          <a:p>
            <a:r>
              <a:rPr lang="fr-FR" sz="1200" b="1" dirty="0" smtClean="0">
                <a:solidFill>
                  <a:schemeClr val="bg1">
                    <a:lumMod val="50000"/>
                  </a:schemeClr>
                </a:solidFill>
                <a:hlinkClick r:id="rId3" action="ppaction://hlinksldjump"/>
              </a:rPr>
              <a:t>Statistiques </a:t>
            </a:r>
            <a:endParaRPr lang="fr-FR" sz="1200" b="1" dirty="0">
              <a:solidFill>
                <a:schemeClr val="bg1">
                  <a:lumMod val="50000"/>
                </a:schemeClr>
              </a:solidFill>
            </a:endParaRPr>
          </a:p>
        </p:txBody>
      </p:sp>
      <p:sp>
        <p:nvSpPr>
          <p:cNvPr id="69" name="Rectangle 68"/>
          <p:cNvSpPr/>
          <p:nvPr/>
        </p:nvSpPr>
        <p:spPr>
          <a:xfrm>
            <a:off x="1826751" y="5650072"/>
            <a:ext cx="2610010" cy="861774"/>
          </a:xfrm>
          <a:prstGeom prst="rect">
            <a:avLst/>
          </a:prstGeom>
        </p:spPr>
        <p:txBody>
          <a:bodyPr wrap="none">
            <a:spAutoFit/>
          </a:bodyPr>
          <a:lstStyle/>
          <a:p>
            <a:r>
              <a:rPr lang="fr-FR" sz="1000" dirty="0" smtClean="0">
                <a:solidFill>
                  <a:schemeClr val="tx1">
                    <a:lumMod val="50000"/>
                    <a:lumOff val="50000"/>
                  </a:schemeClr>
                </a:solidFill>
              </a:rPr>
              <a:t>Moyenne des notes données :                       5/5</a:t>
            </a:r>
          </a:p>
          <a:p>
            <a:r>
              <a:rPr lang="fr-FR" sz="1000" dirty="0" smtClean="0">
                <a:solidFill>
                  <a:schemeClr val="tx1">
                    <a:lumMod val="50000"/>
                    <a:lumOff val="50000"/>
                  </a:schemeClr>
                </a:solidFill>
              </a:rPr>
              <a:t>Moyenne des notes obtenues :                      1/5</a:t>
            </a:r>
          </a:p>
          <a:p>
            <a:r>
              <a:rPr lang="fr-FR" sz="1000" dirty="0" smtClean="0">
                <a:solidFill>
                  <a:schemeClr val="tx1">
                    <a:lumMod val="50000"/>
                    <a:lumOff val="50000"/>
                  </a:schemeClr>
                </a:solidFill>
              </a:rPr>
              <a:t>Nb de notes obtenues  :                                  35</a:t>
            </a:r>
          </a:p>
          <a:p>
            <a:r>
              <a:rPr lang="fr-FR" sz="1000" dirty="0" smtClean="0">
                <a:solidFill>
                  <a:schemeClr val="tx1">
                    <a:lumMod val="50000"/>
                    <a:lumOff val="50000"/>
                  </a:schemeClr>
                </a:solidFill>
              </a:rPr>
              <a:t>Nb de notes donnée  :                                      23</a:t>
            </a:r>
          </a:p>
          <a:p>
            <a:r>
              <a:rPr lang="fr-FR" sz="1000" dirty="0" smtClean="0">
                <a:solidFill>
                  <a:schemeClr val="tx1">
                    <a:lumMod val="50000"/>
                    <a:lumOff val="50000"/>
                  </a:schemeClr>
                </a:solidFill>
              </a:rPr>
              <a:t>Nb de publications :            	              2</a:t>
            </a:r>
            <a:endParaRPr lang="fr-FR" sz="1000" dirty="0">
              <a:solidFill>
                <a:schemeClr val="tx1">
                  <a:lumMod val="50000"/>
                  <a:lumOff val="50000"/>
                </a:schemeClr>
              </a:solidFill>
            </a:endParaRPr>
          </a:p>
        </p:txBody>
      </p:sp>
      <p:sp>
        <p:nvSpPr>
          <p:cNvPr id="70" name="Rectangle à coins arrondis 69"/>
          <p:cNvSpPr/>
          <p:nvPr/>
        </p:nvSpPr>
        <p:spPr>
          <a:xfrm>
            <a:off x="4714876" y="6143644"/>
            <a:ext cx="1928794" cy="285752"/>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Augmenter mes moyennes</a:t>
            </a:r>
            <a:endParaRPr lang="fr-FR" sz="1200" dirty="0"/>
          </a:p>
        </p:txBody>
      </p:sp>
      <p:sp>
        <p:nvSpPr>
          <p:cNvPr id="71" name="Rectangle 70"/>
          <p:cNvSpPr/>
          <p:nvPr/>
        </p:nvSpPr>
        <p:spPr>
          <a:xfrm>
            <a:off x="8358215" y="3727882"/>
            <a:ext cx="785786" cy="415498"/>
          </a:xfrm>
          <a:prstGeom prst="rect">
            <a:avLst/>
          </a:prstGeom>
        </p:spPr>
        <p:txBody>
          <a:bodyPr wrap="square">
            <a:spAutoFit/>
          </a:bodyPr>
          <a:lstStyle/>
          <a:p>
            <a:pPr lvl="0"/>
            <a:r>
              <a:rPr lang="fr-FR" sz="1050" dirty="0" smtClean="0">
                <a:solidFill>
                  <a:prstClr val="white">
                    <a:lumMod val="50000"/>
                  </a:prstClr>
                </a:solidFill>
              </a:rPr>
              <a:t>Vous avez supprimé</a:t>
            </a:r>
            <a:endParaRPr lang="fr-FR" sz="1050" dirty="0">
              <a:solidFill>
                <a:prstClr val="white">
                  <a:lumMod val="50000"/>
                </a:prstClr>
              </a:solidFill>
            </a:endParaRPr>
          </a:p>
        </p:txBody>
      </p:sp>
      <p:sp>
        <p:nvSpPr>
          <p:cNvPr id="72" name="Rectangle 71"/>
          <p:cNvSpPr/>
          <p:nvPr/>
        </p:nvSpPr>
        <p:spPr>
          <a:xfrm>
            <a:off x="8358215" y="5156642"/>
            <a:ext cx="785786" cy="415498"/>
          </a:xfrm>
          <a:prstGeom prst="rect">
            <a:avLst/>
          </a:prstGeom>
        </p:spPr>
        <p:txBody>
          <a:bodyPr wrap="square">
            <a:spAutoFit/>
          </a:bodyPr>
          <a:lstStyle/>
          <a:p>
            <a:pPr lvl="0"/>
            <a:r>
              <a:rPr lang="fr-FR" sz="1050" dirty="0" smtClean="0">
                <a:solidFill>
                  <a:prstClr val="white">
                    <a:lumMod val="50000"/>
                  </a:prstClr>
                </a:solidFill>
              </a:rPr>
              <a:t>Vous avez publié</a:t>
            </a:r>
          </a:p>
        </p:txBody>
      </p:sp>
      <p:sp>
        <p:nvSpPr>
          <p:cNvPr id="73" name="Rectangle 72"/>
          <p:cNvSpPr/>
          <p:nvPr/>
        </p:nvSpPr>
        <p:spPr>
          <a:xfrm>
            <a:off x="8358214" y="3084940"/>
            <a:ext cx="785786" cy="415498"/>
          </a:xfrm>
          <a:prstGeom prst="rect">
            <a:avLst/>
          </a:prstGeom>
        </p:spPr>
        <p:txBody>
          <a:bodyPr wrap="square">
            <a:spAutoFit/>
          </a:bodyPr>
          <a:lstStyle/>
          <a:p>
            <a:pPr lvl="0"/>
            <a:r>
              <a:rPr lang="fr-FR" sz="1050" dirty="0" smtClean="0">
                <a:solidFill>
                  <a:prstClr val="white">
                    <a:lumMod val="50000"/>
                  </a:prstClr>
                </a:solidFill>
              </a:rPr>
              <a:t>Vous  avez noté</a:t>
            </a:r>
            <a:endParaRPr lang="fr-FR" sz="1050" dirty="0">
              <a:solidFill>
                <a:prstClr val="white">
                  <a:lumMod val="50000"/>
                </a:prstClr>
              </a:solidFill>
            </a:endParaRPr>
          </a:p>
        </p:txBody>
      </p:sp>
      <p:sp>
        <p:nvSpPr>
          <p:cNvPr id="82" name="Rectangle 81"/>
          <p:cNvSpPr/>
          <p:nvPr/>
        </p:nvSpPr>
        <p:spPr>
          <a:xfrm>
            <a:off x="8358214" y="4442262"/>
            <a:ext cx="785786" cy="415498"/>
          </a:xfrm>
          <a:prstGeom prst="rect">
            <a:avLst/>
          </a:prstGeom>
        </p:spPr>
        <p:txBody>
          <a:bodyPr wrap="square">
            <a:spAutoFit/>
          </a:bodyPr>
          <a:lstStyle/>
          <a:p>
            <a:pPr lvl="0"/>
            <a:r>
              <a:rPr lang="fr-FR" sz="1050" dirty="0" smtClean="0">
                <a:solidFill>
                  <a:prstClr val="white">
                    <a:lumMod val="50000"/>
                  </a:prstClr>
                </a:solidFill>
              </a:rPr>
              <a:t>Vous  avez commenté</a:t>
            </a:r>
            <a:endParaRPr lang="fr-FR" sz="1050" dirty="0">
              <a:solidFill>
                <a:prstClr val="white">
                  <a:lumMod val="50000"/>
                </a:prstClr>
              </a:solidFill>
            </a:endParaRPr>
          </a:p>
        </p:txBody>
      </p:sp>
      <p:sp>
        <p:nvSpPr>
          <p:cNvPr id="83" name="Rectangle 82"/>
          <p:cNvSpPr/>
          <p:nvPr/>
        </p:nvSpPr>
        <p:spPr>
          <a:xfrm>
            <a:off x="142844" y="4881902"/>
            <a:ext cx="463588" cy="253916"/>
          </a:xfrm>
          <a:prstGeom prst="rect">
            <a:avLst/>
          </a:prstGeom>
        </p:spPr>
        <p:txBody>
          <a:bodyPr wrap="none">
            <a:spAutoFit/>
          </a:bodyPr>
          <a:lstStyle/>
          <a:p>
            <a:r>
              <a:rPr lang="fr-FR" sz="1050" b="1" dirty="0" smtClean="0">
                <a:solidFill>
                  <a:schemeClr val="bg1">
                    <a:lumMod val="50000"/>
                  </a:schemeClr>
                </a:solidFill>
                <a:hlinkClick r:id="rId9" action="ppaction://hlinksldjump"/>
              </a:rPr>
              <a:t>Amis</a:t>
            </a:r>
            <a:endParaRPr lang="fr-FR" sz="1050" b="1" dirty="0">
              <a:solidFill>
                <a:schemeClr val="bg1">
                  <a:lumMod val="50000"/>
                </a:schemeClr>
              </a:solidFill>
            </a:endParaRPr>
          </a:p>
        </p:txBody>
      </p:sp>
      <p:sp>
        <p:nvSpPr>
          <p:cNvPr id="84" name="Rectangle 83"/>
          <p:cNvSpPr/>
          <p:nvPr/>
        </p:nvSpPr>
        <p:spPr>
          <a:xfrm>
            <a:off x="142844" y="5128052"/>
            <a:ext cx="830677" cy="253916"/>
          </a:xfrm>
          <a:prstGeom prst="rect">
            <a:avLst/>
          </a:prstGeom>
        </p:spPr>
        <p:txBody>
          <a:bodyPr wrap="none">
            <a:spAutoFit/>
          </a:bodyPr>
          <a:lstStyle/>
          <a:p>
            <a:r>
              <a:rPr lang="fr-FR" sz="1050" b="1" dirty="0" smtClean="0">
                <a:solidFill>
                  <a:schemeClr val="bg1">
                    <a:lumMod val="50000"/>
                  </a:schemeClr>
                </a:solidFill>
                <a:hlinkClick r:id="rId14" action="ppaction://hlinksldjump"/>
              </a:rPr>
              <a:t>Evaluations</a:t>
            </a:r>
            <a:endParaRPr lang="fr-FR" sz="1050" b="1" dirty="0">
              <a:solidFill>
                <a:schemeClr val="bg1">
                  <a:lumMod val="50000"/>
                </a:schemeClr>
              </a:solidFill>
            </a:endParaRPr>
          </a:p>
        </p:txBody>
      </p:sp>
      <p:cxnSp>
        <p:nvCxnSpPr>
          <p:cNvPr id="85" name="Connecteur droit 84"/>
          <p:cNvCxnSpPr/>
          <p:nvPr/>
        </p:nvCxnSpPr>
        <p:spPr>
          <a:xfrm>
            <a:off x="7286644" y="5655120"/>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7858148" y="5728146"/>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87" name="Rectangle 86"/>
          <p:cNvSpPr/>
          <p:nvPr/>
        </p:nvSpPr>
        <p:spPr>
          <a:xfrm>
            <a:off x="7858148" y="5929330"/>
            <a:ext cx="665567" cy="253916"/>
          </a:xfrm>
          <a:prstGeom prst="rect">
            <a:avLst/>
          </a:prstGeom>
        </p:spPr>
        <p:txBody>
          <a:bodyPr wrap="none">
            <a:spAutoFit/>
          </a:bodyPr>
          <a:lstStyle/>
          <a:p>
            <a:r>
              <a:rPr lang="fr-FR" sz="1050" dirty="0" smtClean="0">
                <a:solidFill>
                  <a:schemeClr val="bg1">
                    <a:lumMod val="50000"/>
                  </a:schemeClr>
                </a:solidFill>
              </a:rPr>
              <a:t>Activité: </a:t>
            </a:r>
            <a:endParaRPr lang="fr-FR" sz="1050" dirty="0">
              <a:solidFill>
                <a:schemeClr val="bg1">
                  <a:lumMod val="50000"/>
                </a:schemeClr>
              </a:solidFill>
            </a:endParaRPr>
          </a:p>
        </p:txBody>
      </p:sp>
      <p:pic>
        <p:nvPicPr>
          <p:cNvPr id="88" name="Picture 11" descr="https://scontent-a-cdg.xx.fbcdn.net/hphotos-xaf1/v/t1.0-9/1491666_772849956064257_585837322_n.jpg?oh=9cf3652e599eff32cf32caee8eac0f35&amp;oe=5555E6CC"/>
          <p:cNvPicPr>
            <a:picLocks noChangeAspect="1" noChangeArrowheads="1"/>
          </p:cNvPicPr>
          <p:nvPr/>
        </p:nvPicPr>
        <p:blipFill>
          <a:blip r:embed="rId13" cstate="print"/>
          <a:srcRect l="32641" t="33164" r="32819" b="44917"/>
          <a:stretch>
            <a:fillRect/>
          </a:stretch>
        </p:blipFill>
        <p:spPr bwMode="auto">
          <a:xfrm>
            <a:off x="7286676" y="5731690"/>
            <a:ext cx="571472" cy="483554"/>
          </a:xfrm>
          <a:prstGeom prst="rect">
            <a:avLst/>
          </a:prstGeom>
          <a:noFill/>
        </p:spPr>
      </p:pic>
      <p:sp>
        <p:nvSpPr>
          <p:cNvPr id="89" name="Rectangle 88"/>
          <p:cNvSpPr/>
          <p:nvPr/>
        </p:nvSpPr>
        <p:spPr>
          <a:xfrm>
            <a:off x="8358214" y="5942460"/>
            <a:ext cx="785786" cy="415498"/>
          </a:xfrm>
          <a:prstGeom prst="rect">
            <a:avLst/>
          </a:prstGeom>
        </p:spPr>
        <p:txBody>
          <a:bodyPr wrap="square">
            <a:spAutoFit/>
          </a:bodyPr>
          <a:lstStyle/>
          <a:p>
            <a:pPr lvl="0"/>
            <a:r>
              <a:rPr lang="fr-FR" sz="1050" dirty="0" smtClean="0">
                <a:solidFill>
                  <a:prstClr val="white">
                    <a:lumMod val="50000"/>
                  </a:prstClr>
                </a:solidFill>
              </a:rPr>
              <a:t>A publié un fichier</a:t>
            </a:r>
            <a:endParaRPr lang="fr-FR" sz="1050" dirty="0">
              <a:solidFill>
                <a:prstClr val="white">
                  <a:lumMod val="50000"/>
                </a:prstClr>
              </a:solidFill>
            </a:endParaRPr>
          </a:p>
        </p:txBody>
      </p:sp>
      <p:sp>
        <p:nvSpPr>
          <p:cNvPr id="91" name="ZoneTexte 90"/>
          <p:cNvSpPr txBox="1"/>
          <p:nvPr/>
        </p:nvSpPr>
        <p:spPr>
          <a:xfrm>
            <a:off x="1928794" y="1524316"/>
            <a:ext cx="1714512" cy="261610"/>
          </a:xfrm>
          <a:prstGeom prst="rect">
            <a:avLst/>
          </a:prstGeom>
          <a:noFill/>
        </p:spPr>
        <p:txBody>
          <a:bodyPr wrap="square" rtlCol="0">
            <a:spAutoFit/>
          </a:bodyPr>
          <a:lstStyle/>
          <a:p>
            <a:r>
              <a:rPr lang="fr-FR" sz="1050" b="1" dirty="0" smtClean="0">
                <a:hlinkClick r:id="rId15" action="ppaction://hlinksldjump"/>
              </a:rPr>
              <a:t>Publications</a:t>
            </a:r>
            <a:endParaRPr lang="fr-FR" sz="1050" b="1" dirty="0"/>
          </a:p>
        </p:txBody>
      </p:sp>
      <p:sp>
        <p:nvSpPr>
          <p:cNvPr id="92" name="ZoneTexte 91"/>
          <p:cNvSpPr txBox="1"/>
          <p:nvPr/>
        </p:nvSpPr>
        <p:spPr>
          <a:xfrm>
            <a:off x="142844" y="4667588"/>
            <a:ext cx="1000132" cy="261610"/>
          </a:xfrm>
          <a:prstGeom prst="rect">
            <a:avLst/>
          </a:prstGeom>
          <a:noFill/>
        </p:spPr>
        <p:txBody>
          <a:bodyPr wrap="square" rtlCol="0">
            <a:spAutoFit/>
          </a:bodyPr>
          <a:lstStyle/>
          <a:p>
            <a:r>
              <a:rPr lang="fr-FR" sz="1050" b="1" dirty="0" smtClean="0">
                <a:hlinkClick r:id="rId15" action="ppaction://hlinksldjump"/>
              </a:rPr>
              <a:t>Publications</a:t>
            </a:r>
            <a:endParaRPr lang="fr-FR" sz="1050" b="1" dirty="0"/>
          </a:p>
        </p:txBody>
      </p:sp>
      <p:sp>
        <p:nvSpPr>
          <p:cNvPr id="94" name="Rectangle 93"/>
          <p:cNvSpPr/>
          <p:nvPr/>
        </p:nvSpPr>
        <p:spPr>
          <a:xfrm>
            <a:off x="2143108" y="1928802"/>
            <a:ext cx="642942" cy="642942"/>
          </a:xfrm>
          <a:prstGeom prst="rect">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98" name="Picture 2" descr="http://coreperception.com/wp-content/uploads/2014/02/plus-sugn.jpg">
            <a:hlinkClick r:id="rId6" action="ppaction://hlinksldjump"/>
          </p:cNvPr>
          <p:cNvPicPr>
            <a:picLocks noChangeAspect="1" noChangeArrowheads="1"/>
          </p:cNvPicPr>
          <p:nvPr/>
        </p:nvPicPr>
        <p:blipFill>
          <a:blip r:embed="rId16" cstate="print"/>
          <a:srcRect/>
          <a:stretch>
            <a:fillRect/>
          </a:stretch>
        </p:blipFill>
        <p:spPr bwMode="auto">
          <a:xfrm>
            <a:off x="2214546" y="2000240"/>
            <a:ext cx="571504" cy="571504"/>
          </a:xfrm>
          <a:prstGeom prst="rect">
            <a:avLst/>
          </a:prstGeom>
          <a:noFill/>
        </p:spPr>
      </p:pic>
      <p:sp>
        <p:nvSpPr>
          <p:cNvPr id="96" name="Rectangle 95"/>
          <p:cNvSpPr/>
          <p:nvPr/>
        </p:nvSpPr>
        <p:spPr>
          <a:xfrm>
            <a:off x="2143109" y="2626664"/>
            <a:ext cx="785818" cy="369332"/>
          </a:xfrm>
          <a:prstGeom prst="rect">
            <a:avLst/>
          </a:prstGeom>
          <a:noFill/>
        </p:spPr>
        <p:txBody>
          <a:bodyPr wrap="square">
            <a:spAutoFit/>
          </a:bodyPr>
          <a:lstStyle/>
          <a:p>
            <a:r>
              <a:rPr lang="fr-FR" sz="900" dirty="0" smtClean="0">
                <a:solidFill>
                  <a:schemeClr val="bg1">
                    <a:lumMod val="50000"/>
                  </a:schemeClr>
                </a:solidFill>
                <a:hlinkClick r:id="rId6" action="ppaction://hlinksldjump"/>
              </a:rPr>
              <a:t>Publier sur son mur</a:t>
            </a:r>
            <a:endParaRPr lang="fr-FR" sz="900" dirty="0">
              <a:solidFill>
                <a:schemeClr val="bg1">
                  <a:lumMod val="50000"/>
                </a:schemeClr>
              </a:solidFill>
            </a:endParaRPr>
          </a:p>
        </p:txBody>
      </p:sp>
      <p:sp>
        <p:nvSpPr>
          <p:cNvPr id="98" name="Rectangle 97"/>
          <p:cNvSpPr/>
          <p:nvPr/>
        </p:nvSpPr>
        <p:spPr>
          <a:xfrm>
            <a:off x="4194903" y="2571744"/>
            <a:ext cx="877163" cy="230832"/>
          </a:xfrm>
          <a:prstGeom prst="rect">
            <a:avLst/>
          </a:prstGeom>
          <a:noFill/>
        </p:spPr>
        <p:txBody>
          <a:bodyPr wrap="none">
            <a:spAutoFit/>
          </a:bodyPr>
          <a:lstStyle/>
          <a:p>
            <a:r>
              <a:rPr lang="fr-FR" sz="900" dirty="0" smtClean="0">
                <a:solidFill>
                  <a:schemeClr val="bg1">
                    <a:lumMod val="50000"/>
                  </a:schemeClr>
                </a:solidFill>
              </a:rPr>
              <a:t>Moyenne : 5/5</a:t>
            </a:r>
            <a:endParaRPr lang="fr-FR" sz="900" dirty="0">
              <a:solidFill>
                <a:schemeClr val="bg1">
                  <a:lumMod val="50000"/>
                </a:schemeClr>
              </a:solidFill>
            </a:endParaRPr>
          </a:p>
        </p:txBody>
      </p:sp>
      <p:sp>
        <p:nvSpPr>
          <p:cNvPr id="100" name="Rectangle 99"/>
          <p:cNvSpPr/>
          <p:nvPr/>
        </p:nvSpPr>
        <p:spPr>
          <a:xfrm>
            <a:off x="142844" y="5366579"/>
            <a:ext cx="963918" cy="276999"/>
          </a:xfrm>
          <a:prstGeom prst="rect">
            <a:avLst/>
          </a:prstGeom>
        </p:spPr>
        <p:txBody>
          <a:bodyPr wrap="none">
            <a:spAutoFit/>
          </a:bodyPr>
          <a:lstStyle/>
          <a:p>
            <a:pPr lvl="0"/>
            <a:r>
              <a:rPr lang="fr-FR" sz="1200" b="1" dirty="0" smtClean="0">
                <a:solidFill>
                  <a:prstClr val="white">
                    <a:lumMod val="50000"/>
                  </a:prstClr>
                </a:solidFill>
                <a:hlinkClick r:id="rId3" action="ppaction://hlinksldjump"/>
              </a:rPr>
              <a:t>Statistiques </a:t>
            </a:r>
            <a:endParaRPr lang="fr-FR" sz="1200" b="1" dirty="0">
              <a:solidFill>
                <a:prstClr val="white">
                  <a:lumMod val="50000"/>
                </a:prstClr>
              </a:solidFill>
            </a:endParaRPr>
          </a:p>
        </p:txBody>
      </p:sp>
      <p:pic>
        <p:nvPicPr>
          <p:cNvPr id="90" name="Picture 9"/>
          <p:cNvPicPr>
            <a:picLocks noChangeAspect="1" noChangeArrowheads="1"/>
          </p:cNvPicPr>
          <p:nvPr/>
        </p:nvPicPr>
        <p:blipFill>
          <a:blip r:embed="rId17" cstate="print"/>
          <a:srcRect l="21962" r="14897"/>
          <a:stretch>
            <a:fillRect/>
          </a:stretch>
        </p:blipFill>
        <p:spPr bwMode="auto">
          <a:xfrm>
            <a:off x="214282" y="1571612"/>
            <a:ext cx="1203405" cy="1071546"/>
          </a:xfrm>
          <a:prstGeom prst="rect">
            <a:avLst/>
          </a:prstGeom>
          <a:noFill/>
          <a:ln w="9525">
            <a:noFill/>
            <a:miter lim="800000"/>
            <a:headEnd/>
            <a:tailEnd/>
          </a:ln>
          <a:effectLst/>
        </p:spPr>
      </p:pic>
      <p:sp>
        <p:nvSpPr>
          <p:cNvPr id="93" name="Rectangle 92"/>
          <p:cNvSpPr/>
          <p:nvPr/>
        </p:nvSpPr>
        <p:spPr>
          <a:xfrm>
            <a:off x="142844" y="2712361"/>
            <a:ext cx="1143008" cy="430887"/>
          </a:xfrm>
          <a:prstGeom prst="rect">
            <a:avLst/>
          </a:prstGeom>
        </p:spPr>
        <p:txBody>
          <a:bodyPr wrap="square">
            <a:spAutoFit/>
          </a:bodyPr>
          <a:lstStyle/>
          <a:p>
            <a:r>
              <a:rPr lang="fr-FR" sz="1100" b="1" dirty="0" smtClean="0">
                <a:solidFill>
                  <a:schemeClr val="tx1">
                    <a:lumMod val="65000"/>
                    <a:lumOff val="35000"/>
                  </a:schemeClr>
                </a:solidFill>
              </a:rPr>
              <a:t>Charles </a:t>
            </a:r>
          </a:p>
          <a:p>
            <a:r>
              <a:rPr lang="fr-FR" sz="1100" b="1" dirty="0" smtClean="0">
                <a:solidFill>
                  <a:schemeClr val="tx1">
                    <a:lumMod val="65000"/>
                    <a:lumOff val="35000"/>
                  </a:schemeClr>
                </a:solidFill>
              </a:rPr>
              <a:t>AZNAVOUR</a:t>
            </a:r>
            <a:endParaRPr lang="fr-FR" sz="1100" b="1" dirty="0">
              <a:solidFill>
                <a:schemeClr val="tx1">
                  <a:lumMod val="65000"/>
                  <a:lumOff val="35000"/>
                </a:schemeClr>
              </a:solidFill>
            </a:endParaRPr>
          </a:p>
        </p:txBody>
      </p:sp>
      <p:sp>
        <p:nvSpPr>
          <p:cNvPr id="95" name="Rectangle 94"/>
          <p:cNvSpPr/>
          <p:nvPr/>
        </p:nvSpPr>
        <p:spPr>
          <a:xfrm>
            <a:off x="2071670" y="1714488"/>
            <a:ext cx="404278" cy="230832"/>
          </a:xfrm>
          <a:prstGeom prst="rect">
            <a:avLst/>
          </a:prstGeom>
          <a:noFill/>
        </p:spPr>
        <p:txBody>
          <a:bodyPr wrap="none">
            <a:spAutoFit/>
          </a:bodyPr>
          <a:lstStyle/>
          <a:p>
            <a:r>
              <a:rPr lang="fr-FR" sz="900" dirty="0" smtClean="0">
                <a:solidFill>
                  <a:schemeClr val="bg1">
                    <a:lumMod val="50000"/>
                  </a:schemeClr>
                </a:solidFill>
              </a:rPr>
              <a:t>Titre</a:t>
            </a:r>
            <a:endParaRPr lang="fr-FR" sz="900" dirty="0">
              <a:solidFill>
                <a:schemeClr val="bg1">
                  <a:lumMod val="50000"/>
                </a:schemeClr>
              </a:solidFill>
            </a:endParaRPr>
          </a:p>
        </p:txBody>
      </p:sp>
      <p:sp>
        <p:nvSpPr>
          <p:cNvPr id="99" name="Rectangle 98"/>
          <p:cNvSpPr/>
          <p:nvPr/>
        </p:nvSpPr>
        <p:spPr>
          <a:xfrm>
            <a:off x="3071802" y="1714488"/>
            <a:ext cx="404278" cy="230832"/>
          </a:xfrm>
          <a:prstGeom prst="rect">
            <a:avLst/>
          </a:prstGeom>
          <a:noFill/>
        </p:spPr>
        <p:txBody>
          <a:bodyPr wrap="none">
            <a:spAutoFit/>
          </a:bodyPr>
          <a:lstStyle/>
          <a:p>
            <a:r>
              <a:rPr lang="fr-FR" sz="900" dirty="0" smtClean="0">
                <a:solidFill>
                  <a:schemeClr val="bg1">
                    <a:lumMod val="50000"/>
                  </a:schemeClr>
                </a:solidFill>
              </a:rPr>
              <a:t>Titre</a:t>
            </a:r>
            <a:endParaRPr lang="fr-FR" sz="900" dirty="0">
              <a:solidFill>
                <a:schemeClr val="bg1">
                  <a:lumMod val="50000"/>
                </a:schemeClr>
              </a:solidFill>
            </a:endParaRPr>
          </a:p>
        </p:txBody>
      </p:sp>
      <p:sp>
        <p:nvSpPr>
          <p:cNvPr id="101" name="Rectangle 100"/>
          <p:cNvSpPr/>
          <p:nvPr/>
        </p:nvSpPr>
        <p:spPr>
          <a:xfrm>
            <a:off x="4214810" y="1769408"/>
            <a:ext cx="404278" cy="230832"/>
          </a:xfrm>
          <a:prstGeom prst="rect">
            <a:avLst/>
          </a:prstGeom>
          <a:noFill/>
        </p:spPr>
        <p:txBody>
          <a:bodyPr wrap="none">
            <a:spAutoFit/>
          </a:bodyPr>
          <a:lstStyle/>
          <a:p>
            <a:r>
              <a:rPr lang="fr-FR" sz="900" dirty="0" smtClean="0">
                <a:solidFill>
                  <a:schemeClr val="bg1">
                    <a:lumMod val="50000"/>
                  </a:schemeClr>
                </a:solidFill>
              </a:rPr>
              <a:t>Titre</a:t>
            </a:r>
            <a:endParaRPr lang="fr-FR" sz="900" dirty="0">
              <a:solidFill>
                <a:schemeClr val="bg1">
                  <a:lumMod val="50000"/>
                </a:schemeClr>
              </a:solidFill>
            </a:endParaRPr>
          </a:p>
        </p:txBody>
      </p:sp>
      <p:sp>
        <p:nvSpPr>
          <p:cNvPr id="102" name="Rectangle 101"/>
          <p:cNvSpPr/>
          <p:nvPr/>
        </p:nvSpPr>
        <p:spPr>
          <a:xfrm>
            <a:off x="1643042" y="1285860"/>
            <a:ext cx="2681311" cy="276999"/>
          </a:xfrm>
          <a:prstGeom prst="rect">
            <a:avLst/>
          </a:prstGeom>
          <a:noFill/>
        </p:spPr>
        <p:txBody>
          <a:bodyPr wrap="none">
            <a:spAutoFit/>
          </a:bodyPr>
          <a:lstStyle/>
          <a:p>
            <a:r>
              <a:rPr lang="fr-FR" sz="1200" dirty="0" smtClean="0">
                <a:solidFill>
                  <a:srgbClr val="FF0000"/>
                </a:solidFill>
              </a:rPr>
              <a:t>Profil  d’un amis ou d’autres utilisateurs </a:t>
            </a:r>
            <a:endParaRPr lang="fr-FR" sz="1200" dirty="0">
              <a:solidFill>
                <a:srgbClr val="FF0000"/>
              </a:solidFill>
            </a:endParaRPr>
          </a:p>
        </p:txBody>
      </p:sp>
      <p:cxnSp>
        <p:nvCxnSpPr>
          <p:cNvPr id="103" name="Connecteur droit avec flèche 102"/>
          <p:cNvCxnSpPr>
            <a:stCxn id="105" idx="3"/>
            <a:endCxn id="138" idx="1"/>
          </p:cNvCxnSpPr>
          <p:nvPr/>
        </p:nvCxnSpPr>
        <p:spPr>
          <a:xfrm flipV="1">
            <a:off x="6786578" y="1608426"/>
            <a:ext cx="428660" cy="10885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 name="ZoneTexte 104"/>
          <p:cNvSpPr txBox="1"/>
          <p:nvPr/>
        </p:nvSpPr>
        <p:spPr>
          <a:xfrm>
            <a:off x="5357818" y="1428736"/>
            <a:ext cx="1428760" cy="577081"/>
          </a:xfrm>
          <a:prstGeom prst="rect">
            <a:avLst/>
          </a:prstGeom>
          <a:noFill/>
        </p:spPr>
        <p:txBody>
          <a:bodyPr wrap="square" rtlCol="0">
            <a:spAutoFit/>
          </a:bodyPr>
          <a:lstStyle/>
          <a:p>
            <a:r>
              <a:rPr lang="fr-FR" sz="1050" dirty="0" smtClean="0">
                <a:solidFill>
                  <a:srgbClr val="FF0000"/>
                </a:solidFill>
              </a:rPr>
              <a:t>File d’actualité  de l’utilisateur visité par l’utilisateur principale </a:t>
            </a:r>
            <a:endParaRPr lang="fr-FR" sz="1050" dirty="0">
              <a:solidFill>
                <a:srgbClr val="FF0000"/>
              </a:solidFill>
            </a:endParaRPr>
          </a:p>
        </p:txBody>
      </p:sp>
      <p:sp>
        <p:nvSpPr>
          <p:cNvPr id="117" name="ZoneTexte 116"/>
          <p:cNvSpPr txBox="1"/>
          <p:nvPr/>
        </p:nvSpPr>
        <p:spPr>
          <a:xfrm>
            <a:off x="142876" y="3143248"/>
            <a:ext cx="1571604" cy="1369606"/>
          </a:xfrm>
          <a:prstGeom prst="rect">
            <a:avLst/>
          </a:prstGeom>
          <a:noFill/>
        </p:spPr>
        <p:txBody>
          <a:bodyPr wrap="square" rtlCol="0">
            <a:spAutoFit/>
          </a:bodyPr>
          <a:lstStyle/>
          <a:p>
            <a:r>
              <a:rPr lang="fr-FR" sz="1100" dirty="0" smtClean="0">
                <a:solidFill>
                  <a:schemeClr val="tx1">
                    <a:lumMod val="65000"/>
                    <a:lumOff val="35000"/>
                  </a:schemeClr>
                </a:solidFill>
              </a:rPr>
              <a:t>91</a:t>
            </a:r>
            <a:r>
              <a:rPr lang="fr-FR" sz="1200" dirty="0" smtClean="0"/>
              <a:t> </a:t>
            </a:r>
            <a:r>
              <a:rPr lang="fr-FR" sz="1100" dirty="0" smtClean="0">
                <a:solidFill>
                  <a:schemeClr val="tx1">
                    <a:lumMod val="65000"/>
                    <a:lumOff val="35000"/>
                  </a:schemeClr>
                </a:solidFill>
              </a:rPr>
              <a:t>ans </a:t>
            </a:r>
          </a:p>
          <a:p>
            <a:r>
              <a:rPr lang="fr-FR" sz="1100" dirty="0" smtClean="0">
                <a:solidFill>
                  <a:schemeClr val="tx1">
                    <a:lumMod val="65000"/>
                    <a:lumOff val="35000"/>
                  </a:schemeClr>
                </a:solidFill>
              </a:rPr>
              <a:t>De Paris</a:t>
            </a:r>
          </a:p>
          <a:p>
            <a:r>
              <a:rPr lang="fr-FR" sz="1100" dirty="0" smtClean="0">
                <a:solidFill>
                  <a:schemeClr val="tx1">
                    <a:lumMod val="65000"/>
                    <a:lumOff val="35000"/>
                  </a:schemeClr>
                </a:solidFill>
              </a:rPr>
              <a:t>Marié</a:t>
            </a:r>
            <a:r>
              <a:rPr lang="fr-FR" sz="1200" dirty="0" smtClean="0"/>
              <a:t> </a:t>
            </a:r>
          </a:p>
          <a:p>
            <a:endParaRPr lang="fr-FR" sz="1200" dirty="0" smtClean="0"/>
          </a:p>
          <a:p>
            <a:r>
              <a:rPr lang="fr-FR" sz="1200" dirty="0" smtClean="0">
                <a:solidFill>
                  <a:schemeClr val="tx1">
                    <a:lumMod val="65000"/>
                    <a:lumOff val="35000"/>
                  </a:schemeClr>
                </a:solidFill>
              </a:rPr>
              <a:t>Statu : Assez Bien Vue </a:t>
            </a:r>
          </a:p>
          <a:p>
            <a:r>
              <a:rPr lang="fr-FR" sz="1200" dirty="0" smtClean="0">
                <a:solidFill>
                  <a:schemeClr val="tx1">
                    <a:lumMod val="65000"/>
                    <a:lumOff val="35000"/>
                  </a:schemeClr>
                </a:solidFill>
              </a:rPr>
              <a:t>Envers les autres : Très sympa</a:t>
            </a:r>
            <a:endParaRPr lang="fr-FR" sz="1400" dirty="0" smtClean="0"/>
          </a:p>
        </p:txBody>
      </p:sp>
      <p:pic>
        <p:nvPicPr>
          <p:cNvPr id="1026" name="Picture 2" descr="alt=Description de cette image, également commentée ci-après"/>
          <p:cNvPicPr>
            <a:picLocks noChangeAspect="1" noChangeArrowheads="1"/>
          </p:cNvPicPr>
          <p:nvPr/>
        </p:nvPicPr>
        <p:blipFill>
          <a:blip r:embed="rId18" cstate="print"/>
          <a:srcRect/>
          <a:stretch>
            <a:fillRect/>
          </a:stretch>
        </p:blipFill>
        <p:spPr bwMode="auto">
          <a:xfrm>
            <a:off x="3143240" y="2000240"/>
            <a:ext cx="428796" cy="571504"/>
          </a:xfrm>
          <a:prstGeom prst="rect">
            <a:avLst/>
          </a:prstGeom>
          <a:noFill/>
        </p:spPr>
      </p:pic>
      <p:sp>
        <p:nvSpPr>
          <p:cNvPr id="1028" name="AutoShape 4" descr="Résultat de recherche d'images pour &quot;charles az&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30" name="AutoShape 6" descr="Résultat de recherche d'images pour &quot;charles az&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32" name="AutoShape 8" descr="Résultat de recherche d'images pour &quot;charles az&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34" name="AutoShape 10" descr="Résultat de recherche d'images pour &quot;charles az&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1036" name="Picture 12" descr="http://static.agendaculturel.fr/im/art_org/2/2jpg-2o48.jpg"/>
          <p:cNvPicPr>
            <a:picLocks noChangeAspect="1" noChangeArrowheads="1"/>
          </p:cNvPicPr>
          <p:nvPr/>
        </p:nvPicPr>
        <p:blipFill>
          <a:blip r:embed="rId19" cstate="print"/>
          <a:srcRect/>
          <a:stretch>
            <a:fillRect/>
          </a:stretch>
        </p:blipFill>
        <p:spPr bwMode="auto">
          <a:xfrm>
            <a:off x="4143372" y="1964521"/>
            <a:ext cx="857256" cy="642942"/>
          </a:xfrm>
          <a:prstGeom prst="rect">
            <a:avLst/>
          </a:prstGeom>
          <a:noFill/>
        </p:spPr>
      </p:pic>
      <p:pic>
        <p:nvPicPr>
          <p:cNvPr id="119" name="Picture 4" descr="http://surmon36.ca/wp-content/uploads/2012/11/beau_sourire1.jpg"/>
          <p:cNvPicPr>
            <a:picLocks noChangeAspect="1" noChangeArrowheads="1"/>
          </p:cNvPicPr>
          <p:nvPr/>
        </p:nvPicPr>
        <p:blipFill>
          <a:blip r:embed="rId12" cstate="print"/>
          <a:srcRect/>
          <a:stretch>
            <a:fillRect/>
          </a:stretch>
        </p:blipFill>
        <p:spPr bwMode="auto">
          <a:xfrm>
            <a:off x="2000232" y="3429000"/>
            <a:ext cx="938585" cy="500066"/>
          </a:xfrm>
          <a:prstGeom prst="rect">
            <a:avLst/>
          </a:prstGeom>
          <a:noFill/>
        </p:spPr>
      </p:pic>
      <p:pic>
        <p:nvPicPr>
          <p:cNvPr id="120" name="Picture 12" descr="http://static.agendaculturel.fr/im/art_org/2/2jpg-2o48.jpg"/>
          <p:cNvPicPr>
            <a:picLocks noChangeAspect="1" noChangeArrowheads="1"/>
          </p:cNvPicPr>
          <p:nvPr/>
        </p:nvPicPr>
        <p:blipFill>
          <a:blip r:embed="rId19" cstate="print"/>
          <a:srcRect/>
          <a:stretch>
            <a:fillRect/>
          </a:stretch>
        </p:blipFill>
        <p:spPr bwMode="auto">
          <a:xfrm>
            <a:off x="3143240" y="3286124"/>
            <a:ext cx="857256" cy="642942"/>
          </a:xfrm>
          <a:prstGeom prst="rect">
            <a:avLst/>
          </a:prstGeom>
          <a:noFill/>
        </p:spPr>
      </p:pic>
      <p:pic>
        <p:nvPicPr>
          <p:cNvPr id="122" name="Picture 2" descr="Khayreddine Bounabi"/>
          <p:cNvPicPr>
            <a:picLocks noChangeAspect="1" noChangeArrowheads="1"/>
          </p:cNvPicPr>
          <p:nvPr/>
        </p:nvPicPr>
        <p:blipFill>
          <a:blip r:embed="rId2"/>
          <a:srcRect/>
          <a:stretch>
            <a:fillRect/>
          </a:stretch>
        </p:blipFill>
        <p:spPr bwMode="auto">
          <a:xfrm>
            <a:off x="3286116" y="4500570"/>
            <a:ext cx="714380" cy="714381"/>
          </a:xfrm>
          <a:prstGeom prst="rect">
            <a:avLst/>
          </a:prstGeom>
          <a:noFill/>
        </p:spPr>
      </p:pic>
      <p:sp>
        <p:nvSpPr>
          <p:cNvPr id="123" name="Rectangle 122"/>
          <p:cNvSpPr/>
          <p:nvPr/>
        </p:nvSpPr>
        <p:spPr>
          <a:xfrm>
            <a:off x="3286116" y="4857760"/>
            <a:ext cx="857256" cy="369332"/>
          </a:xfrm>
          <a:prstGeom prst="rect">
            <a:avLst/>
          </a:prstGeom>
        </p:spPr>
        <p:txBody>
          <a:bodyPr wrap="square">
            <a:spAutoFit/>
          </a:bodyPr>
          <a:lstStyle/>
          <a:p>
            <a:r>
              <a:rPr lang="fr-FR" sz="900" dirty="0" err="1" smtClean="0">
                <a:solidFill>
                  <a:schemeClr val="bg1"/>
                </a:solidFill>
              </a:rPr>
              <a:t>Khayreddine</a:t>
            </a:r>
            <a:r>
              <a:rPr lang="fr-FR" sz="900" dirty="0" smtClean="0">
                <a:solidFill>
                  <a:schemeClr val="bg1"/>
                </a:solidFill>
              </a:rPr>
              <a:t> BOUNABI</a:t>
            </a:r>
          </a:p>
        </p:txBody>
      </p:sp>
      <p:pic>
        <p:nvPicPr>
          <p:cNvPr id="97" name="Picture 8"/>
          <p:cNvPicPr>
            <a:picLocks noChangeAspect="1" noChangeArrowheads="1"/>
          </p:cNvPicPr>
          <p:nvPr/>
        </p:nvPicPr>
        <p:blipFill>
          <a:blip r:embed="rId20"/>
          <a:srcRect/>
          <a:stretch>
            <a:fillRect/>
          </a:stretch>
        </p:blipFill>
        <p:spPr bwMode="auto">
          <a:xfrm>
            <a:off x="6715140" y="785794"/>
            <a:ext cx="285752" cy="304802"/>
          </a:xfrm>
          <a:prstGeom prst="rect">
            <a:avLst/>
          </a:prstGeom>
          <a:noFill/>
          <a:ln w="9525">
            <a:noFill/>
            <a:miter lim="800000"/>
            <a:headEnd/>
            <a:tailEnd/>
          </a:ln>
          <a:effectLst/>
        </p:spPr>
      </p:pic>
      <p:sp>
        <p:nvSpPr>
          <p:cNvPr id="106" name="Rectangle à coins arrondis 105"/>
          <p:cNvSpPr/>
          <p:nvPr/>
        </p:nvSpPr>
        <p:spPr>
          <a:xfrm>
            <a:off x="7072330" y="785794"/>
            <a:ext cx="2000232" cy="285751"/>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smtClean="0">
                <a:solidFill>
                  <a:schemeClr val="bg1">
                    <a:lumMod val="65000"/>
                  </a:schemeClr>
                </a:solidFill>
              </a:rPr>
              <a:t>chercher des publications, des amis …</a:t>
            </a:r>
            <a:endParaRPr lang="fr-FR" sz="900" dirty="0">
              <a:solidFill>
                <a:schemeClr val="bg1">
                  <a:lumMod val="65000"/>
                </a:schemeClr>
              </a:solidFill>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0" y="0"/>
            <a:ext cx="9144000" cy="1214422"/>
          </a:xfrm>
          <a:prstGeom prst="rect">
            <a:avLst/>
          </a:prstGeom>
          <a:gradFill>
            <a:gsLst>
              <a:gs pos="0">
                <a:srgbClr val="ECDA52"/>
              </a:gs>
              <a:gs pos="80000">
                <a:schemeClr val="accent6">
                  <a:shade val="93000"/>
                  <a:satMod val="130000"/>
                </a:schemeClr>
              </a:gs>
              <a:gs pos="100000">
                <a:schemeClr val="accent6">
                  <a:shade val="94000"/>
                  <a:satMod val="135000"/>
                </a:schemeClr>
              </a:gs>
            </a:gsLst>
            <a:lin ang="16200000" scaled="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ZoneTexte 8"/>
          <p:cNvSpPr txBox="1"/>
          <p:nvPr/>
        </p:nvSpPr>
        <p:spPr>
          <a:xfrm>
            <a:off x="4500562" y="285728"/>
            <a:ext cx="1285884" cy="246221"/>
          </a:xfrm>
          <a:prstGeom prst="rect">
            <a:avLst/>
          </a:prstGeom>
          <a:noFill/>
        </p:spPr>
        <p:txBody>
          <a:bodyPr wrap="square" rtlCol="0">
            <a:spAutoFit/>
          </a:bodyPr>
          <a:lstStyle/>
          <a:p>
            <a:r>
              <a:rPr lang="fr-FR" sz="1000" dirty="0" smtClean="0">
                <a:solidFill>
                  <a:schemeClr val="tx1">
                    <a:lumMod val="65000"/>
                    <a:lumOff val="35000"/>
                  </a:schemeClr>
                </a:solidFill>
              </a:rPr>
              <a:t>Adresse électronique </a:t>
            </a:r>
            <a:endParaRPr lang="fr-FR" sz="1000" dirty="0">
              <a:solidFill>
                <a:schemeClr val="tx1">
                  <a:lumMod val="65000"/>
                  <a:lumOff val="35000"/>
                </a:schemeClr>
              </a:solidFill>
            </a:endParaRPr>
          </a:p>
        </p:txBody>
      </p:sp>
      <p:sp>
        <p:nvSpPr>
          <p:cNvPr id="10" name="ZoneTexte 9"/>
          <p:cNvSpPr txBox="1"/>
          <p:nvPr/>
        </p:nvSpPr>
        <p:spPr>
          <a:xfrm>
            <a:off x="6215074" y="285728"/>
            <a:ext cx="928694" cy="246221"/>
          </a:xfrm>
          <a:prstGeom prst="rect">
            <a:avLst/>
          </a:prstGeom>
          <a:noFill/>
        </p:spPr>
        <p:txBody>
          <a:bodyPr wrap="square" rtlCol="0">
            <a:spAutoFit/>
          </a:bodyPr>
          <a:lstStyle/>
          <a:p>
            <a:r>
              <a:rPr lang="fr-FR" sz="1000" dirty="0" smtClean="0">
                <a:solidFill>
                  <a:schemeClr val="tx1">
                    <a:lumMod val="65000"/>
                    <a:lumOff val="35000"/>
                  </a:schemeClr>
                </a:solidFill>
              </a:rPr>
              <a:t>Mot de passe</a:t>
            </a:r>
            <a:endParaRPr lang="fr-FR" sz="1000" dirty="0">
              <a:solidFill>
                <a:schemeClr val="tx1">
                  <a:lumMod val="65000"/>
                  <a:lumOff val="35000"/>
                </a:schemeClr>
              </a:solidFill>
            </a:endParaRPr>
          </a:p>
        </p:txBody>
      </p:sp>
      <p:sp>
        <p:nvSpPr>
          <p:cNvPr id="11" name="Rectangle à coins arrondis 10">
            <a:hlinkClick r:id="rId2" action="ppaction://hlinksldjump"/>
          </p:cNvPr>
          <p:cNvSpPr/>
          <p:nvPr/>
        </p:nvSpPr>
        <p:spPr>
          <a:xfrm>
            <a:off x="7858148" y="500042"/>
            <a:ext cx="714380" cy="214314"/>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900" b="1" dirty="0" smtClean="0">
                <a:solidFill>
                  <a:schemeClr val="tx1">
                    <a:lumMod val="65000"/>
                    <a:lumOff val="35000"/>
                  </a:schemeClr>
                </a:solidFill>
              </a:rPr>
              <a:t>Connexion</a:t>
            </a:r>
          </a:p>
        </p:txBody>
      </p:sp>
      <p:sp>
        <p:nvSpPr>
          <p:cNvPr id="16" name="Rectangle à coins arrondis 15"/>
          <p:cNvSpPr/>
          <p:nvPr/>
        </p:nvSpPr>
        <p:spPr>
          <a:xfrm>
            <a:off x="6715140" y="3214686"/>
            <a:ext cx="1500198" cy="214314"/>
          </a:xfrm>
          <a:prstGeom prst="roundRect">
            <a:avLst/>
          </a:prstGeom>
          <a:no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571472" y="559338"/>
            <a:ext cx="2857520" cy="369332"/>
          </a:xfrm>
          <a:prstGeom prst="rect">
            <a:avLst/>
          </a:prstGeom>
          <a:noFill/>
        </p:spPr>
        <p:txBody>
          <a:bodyPr wrap="square" rtlCol="0">
            <a:spAutoFit/>
          </a:bodyPr>
          <a:lstStyle/>
          <a:p>
            <a:endParaRPr lang="fr-FR" dirty="0"/>
          </a:p>
        </p:txBody>
      </p:sp>
      <p:sp>
        <p:nvSpPr>
          <p:cNvPr id="21" name="ZoneTexte 20"/>
          <p:cNvSpPr txBox="1"/>
          <p:nvPr/>
        </p:nvSpPr>
        <p:spPr>
          <a:xfrm>
            <a:off x="571472" y="357166"/>
            <a:ext cx="2000264" cy="492443"/>
          </a:xfrm>
          <a:prstGeom prst="rect">
            <a:avLst/>
          </a:prstGeom>
          <a:noFill/>
        </p:spPr>
        <p:txBody>
          <a:bodyPr wrap="square" rtlCol="0">
            <a:spAutoFit/>
          </a:bodyPr>
          <a:lstStyle/>
          <a:p>
            <a:r>
              <a:rPr lang="fr-FR" sz="2600" b="1" dirty="0" smtClean="0">
                <a:solidFill>
                  <a:schemeClr val="bg1"/>
                </a:solidFill>
                <a:latin typeface="Arial" pitchFamily="34" charset="0"/>
                <a:cs typeface="Arial" pitchFamily="34" charset="0"/>
              </a:rPr>
              <a:t>Look&amp;Note</a:t>
            </a:r>
            <a:endParaRPr lang="fr-FR" sz="2600" b="1" dirty="0">
              <a:solidFill>
                <a:schemeClr val="bg1"/>
              </a:solidFill>
              <a:latin typeface="Arial" pitchFamily="34" charset="0"/>
              <a:cs typeface="Arial" pitchFamily="34" charset="0"/>
            </a:endParaRPr>
          </a:p>
        </p:txBody>
      </p:sp>
      <p:sp>
        <p:nvSpPr>
          <p:cNvPr id="34" name="ZoneTexte 33"/>
          <p:cNvSpPr txBox="1"/>
          <p:nvPr/>
        </p:nvSpPr>
        <p:spPr>
          <a:xfrm>
            <a:off x="142844" y="4631304"/>
            <a:ext cx="1357322" cy="369332"/>
          </a:xfrm>
          <a:prstGeom prst="rect">
            <a:avLst/>
          </a:prstGeom>
          <a:noFill/>
        </p:spPr>
        <p:txBody>
          <a:bodyPr wrap="square" rtlCol="0">
            <a:spAutoFit/>
          </a:bodyPr>
          <a:lstStyle/>
          <a:p>
            <a:r>
              <a:rPr lang="fr-FR" dirty="0" smtClean="0">
                <a:solidFill>
                  <a:schemeClr val="tx1">
                    <a:lumMod val="65000"/>
                    <a:lumOff val="35000"/>
                  </a:schemeClr>
                </a:solidFill>
              </a:rPr>
              <a:t>Ma coiffure </a:t>
            </a:r>
            <a:endParaRPr lang="fr-FR" dirty="0">
              <a:solidFill>
                <a:schemeClr val="tx1">
                  <a:lumMod val="65000"/>
                  <a:lumOff val="35000"/>
                </a:schemeClr>
              </a:solidFill>
            </a:endParaRPr>
          </a:p>
        </p:txBody>
      </p:sp>
      <p:sp>
        <p:nvSpPr>
          <p:cNvPr id="35" name="Rectangle à coins arrondis 34"/>
          <p:cNvSpPr/>
          <p:nvPr/>
        </p:nvSpPr>
        <p:spPr>
          <a:xfrm>
            <a:off x="6715140" y="2786058"/>
            <a:ext cx="1500198" cy="214314"/>
          </a:xfrm>
          <a:prstGeom prst="roundRect">
            <a:avLst/>
          </a:prstGeom>
          <a:no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à coins arrondis 35"/>
          <p:cNvSpPr/>
          <p:nvPr/>
        </p:nvSpPr>
        <p:spPr>
          <a:xfrm>
            <a:off x="6715140" y="2357430"/>
            <a:ext cx="1500198" cy="214314"/>
          </a:xfrm>
          <a:prstGeom prst="roundRect">
            <a:avLst/>
          </a:prstGeom>
          <a:no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ZoneTexte 36"/>
          <p:cNvSpPr txBox="1"/>
          <p:nvPr/>
        </p:nvSpPr>
        <p:spPr>
          <a:xfrm>
            <a:off x="5643570" y="2357430"/>
            <a:ext cx="1071570" cy="276999"/>
          </a:xfrm>
          <a:prstGeom prst="rect">
            <a:avLst/>
          </a:prstGeom>
          <a:noFill/>
        </p:spPr>
        <p:txBody>
          <a:bodyPr wrap="square" rtlCol="0">
            <a:spAutoFit/>
          </a:bodyPr>
          <a:lstStyle/>
          <a:p>
            <a:r>
              <a:rPr lang="fr-FR" sz="1200" dirty="0" smtClean="0">
                <a:solidFill>
                  <a:schemeClr val="tx1">
                    <a:lumMod val="65000"/>
                    <a:lumOff val="35000"/>
                  </a:schemeClr>
                </a:solidFill>
              </a:rPr>
              <a:t>Identifiant </a:t>
            </a:r>
            <a:endParaRPr lang="fr-FR" sz="1200" dirty="0">
              <a:solidFill>
                <a:schemeClr val="tx1">
                  <a:lumMod val="65000"/>
                  <a:lumOff val="35000"/>
                </a:schemeClr>
              </a:solidFill>
            </a:endParaRPr>
          </a:p>
        </p:txBody>
      </p:sp>
      <p:sp>
        <p:nvSpPr>
          <p:cNvPr id="38" name="ZoneTexte 37"/>
          <p:cNvSpPr txBox="1"/>
          <p:nvPr/>
        </p:nvSpPr>
        <p:spPr>
          <a:xfrm>
            <a:off x="5643570" y="2786058"/>
            <a:ext cx="1071570" cy="276999"/>
          </a:xfrm>
          <a:prstGeom prst="rect">
            <a:avLst/>
          </a:prstGeom>
          <a:noFill/>
        </p:spPr>
        <p:txBody>
          <a:bodyPr wrap="square" rtlCol="0">
            <a:spAutoFit/>
          </a:bodyPr>
          <a:lstStyle/>
          <a:p>
            <a:r>
              <a:rPr lang="fr-FR" sz="1200" dirty="0" smtClean="0">
                <a:solidFill>
                  <a:schemeClr val="tx1">
                    <a:lumMod val="65000"/>
                    <a:lumOff val="35000"/>
                  </a:schemeClr>
                </a:solidFill>
              </a:rPr>
              <a:t>Adresse email</a:t>
            </a:r>
            <a:endParaRPr lang="fr-FR" sz="1200" dirty="0">
              <a:solidFill>
                <a:schemeClr val="tx1">
                  <a:lumMod val="65000"/>
                  <a:lumOff val="35000"/>
                </a:schemeClr>
              </a:solidFill>
            </a:endParaRPr>
          </a:p>
        </p:txBody>
      </p:sp>
      <p:sp>
        <p:nvSpPr>
          <p:cNvPr id="39" name="ZoneTexte 38"/>
          <p:cNvSpPr txBox="1"/>
          <p:nvPr/>
        </p:nvSpPr>
        <p:spPr>
          <a:xfrm>
            <a:off x="5643570" y="3214686"/>
            <a:ext cx="1071570" cy="276999"/>
          </a:xfrm>
          <a:prstGeom prst="rect">
            <a:avLst/>
          </a:prstGeom>
          <a:noFill/>
        </p:spPr>
        <p:txBody>
          <a:bodyPr wrap="square" rtlCol="0">
            <a:spAutoFit/>
          </a:bodyPr>
          <a:lstStyle/>
          <a:p>
            <a:r>
              <a:rPr lang="fr-FR" sz="1200" dirty="0" smtClean="0">
                <a:solidFill>
                  <a:schemeClr val="tx1">
                    <a:lumMod val="65000"/>
                    <a:lumOff val="35000"/>
                  </a:schemeClr>
                </a:solidFill>
              </a:rPr>
              <a:t>Mot de passe</a:t>
            </a:r>
            <a:endParaRPr lang="fr-FR" sz="1200" dirty="0">
              <a:solidFill>
                <a:schemeClr val="tx1">
                  <a:lumMod val="65000"/>
                  <a:lumOff val="35000"/>
                </a:schemeClr>
              </a:solidFill>
            </a:endParaRPr>
          </a:p>
        </p:txBody>
      </p:sp>
      <p:sp>
        <p:nvSpPr>
          <p:cNvPr id="41" name="Rectangle à coins arrondis 40">
            <a:hlinkClick r:id="rId2" action="ppaction://hlinksldjump"/>
          </p:cNvPr>
          <p:cNvSpPr/>
          <p:nvPr/>
        </p:nvSpPr>
        <p:spPr>
          <a:xfrm>
            <a:off x="5715008" y="3714752"/>
            <a:ext cx="2571768" cy="285752"/>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900" b="1" dirty="0" smtClean="0">
                <a:solidFill>
                  <a:schemeClr val="tx1">
                    <a:lumMod val="65000"/>
                    <a:lumOff val="35000"/>
                  </a:schemeClr>
                </a:solidFill>
              </a:rPr>
              <a:t>S’inscrire</a:t>
            </a:r>
            <a:endParaRPr lang="fr-FR" sz="900" b="1" dirty="0">
              <a:solidFill>
                <a:schemeClr val="tx1">
                  <a:lumMod val="65000"/>
                  <a:lumOff val="35000"/>
                </a:schemeClr>
              </a:solidFill>
            </a:endParaRPr>
          </a:p>
        </p:txBody>
      </p:sp>
      <p:sp>
        <p:nvSpPr>
          <p:cNvPr id="42" name="Rectangle à coins arrondis 41"/>
          <p:cNvSpPr/>
          <p:nvPr/>
        </p:nvSpPr>
        <p:spPr>
          <a:xfrm>
            <a:off x="4572000" y="500042"/>
            <a:ext cx="142876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43" name="Rectangle à coins arrondis 42"/>
          <p:cNvSpPr/>
          <p:nvPr/>
        </p:nvSpPr>
        <p:spPr>
          <a:xfrm>
            <a:off x="6286512" y="500042"/>
            <a:ext cx="142876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44" name="ZoneTexte 43"/>
          <p:cNvSpPr txBox="1"/>
          <p:nvPr/>
        </p:nvSpPr>
        <p:spPr>
          <a:xfrm>
            <a:off x="6215074" y="714356"/>
            <a:ext cx="1357322" cy="246221"/>
          </a:xfrm>
          <a:prstGeom prst="rect">
            <a:avLst/>
          </a:prstGeom>
          <a:noFill/>
        </p:spPr>
        <p:txBody>
          <a:bodyPr wrap="square" rtlCol="0">
            <a:spAutoFit/>
          </a:bodyPr>
          <a:lstStyle/>
          <a:p>
            <a:r>
              <a:rPr lang="fr-FR" sz="1000" dirty="0" smtClean="0">
                <a:solidFill>
                  <a:schemeClr val="tx1">
                    <a:lumMod val="65000"/>
                    <a:lumOff val="35000"/>
                  </a:schemeClr>
                </a:solidFill>
              </a:rPr>
              <a:t>Mot de passe oublié ?</a:t>
            </a:r>
            <a:endParaRPr lang="fr-FR" sz="1000" dirty="0">
              <a:solidFill>
                <a:schemeClr val="tx1">
                  <a:lumMod val="65000"/>
                  <a:lumOff val="35000"/>
                </a:schemeClr>
              </a:solidFill>
            </a:endParaRPr>
          </a:p>
        </p:txBody>
      </p:sp>
      <p:sp>
        <p:nvSpPr>
          <p:cNvPr id="45" name="ZoneTexte 44"/>
          <p:cNvSpPr txBox="1"/>
          <p:nvPr/>
        </p:nvSpPr>
        <p:spPr>
          <a:xfrm>
            <a:off x="4500562" y="714356"/>
            <a:ext cx="1571636" cy="246221"/>
          </a:xfrm>
          <a:prstGeom prst="rect">
            <a:avLst/>
          </a:prstGeom>
          <a:noFill/>
        </p:spPr>
        <p:txBody>
          <a:bodyPr wrap="square" rtlCol="0">
            <a:spAutoFit/>
          </a:bodyPr>
          <a:lstStyle/>
          <a:p>
            <a:r>
              <a:rPr lang="fr-FR" sz="1000" dirty="0" smtClean="0">
                <a:solidFill>
                  <a:schemeClr val="tx1">
                    <a:lumMod val="65000"/>
                    <a:lumOff val="35000"/>
                  </a:schemeClr>
                </a:solidFill>
              </a:rPr>
              <a:t>Garder ma session ouverte</a:t>
            </a:r>
            <a:endParaRPr lang="fr-FR" sz="1000" dirty="0">
              <a:solidFill>
                <a:schemeClr val="tx1">
                  <a:lumMod val="65000"/>
                  <a:lumOff val="35000"/>
                </a:schemeClr>
              </a:solidFill>
            </a:endParaRPr>
          </a:p>
        </p:txBody>
      </p:sp>
      <p:sp>
        <p:nvSpPr>
          <p:cNvPr id="46" name="ZoneTexte 45"/>
          <p:cNvSpPr txBox="1"/>
          <p:nvPr/>
        </p:nvSpPr>
        <p:spPr>
          <a:xfrm>
            <a:off x="5643570" y="1714488"/>
            <a:ext cx="2500330" cy="400110"/>
          </a:xfrm>
          <a:prstGeom prst="rect">
            <a:avLst/>
          </a:prstGeom>
          <a:noFill/>
        </p:spPr>
        <p:txBody>
          <a:bodyPr wrap="square" rtlCol="0">
            <a:spAutoFit/>
          </a:bodyPr>
          <a:lstStyle/>
          <a:p>
            <a:r>
              <a:rPr lang="fr-FR" sz="2000" dirty="0" smtClean="0"/>
              <a:t>Inscription gratuite </a:t>
            </a:r>
            <a:endParaRPr lang="fr-FR" sz="2000" dirty="0"/>
          </a:p>
        </p:txBody>
      </p:sp>
      <p:cxnSp>
        <p:nvCxnSpPr>
          <p:cNvPr id="48" name="Connecteur droit 47"/>
          <p:cNvCxnSpPr/>
          <p:nvPr/>
        </p:nvCxnSpPr>
        <p:spPr>
          <a:xfrm>
            <a:off x="214314" y="6286520"/>
            <a:ext cx="8786842" cy="1588"/>
          </a:xfrm>
          <a:prstGeom prst="line">
            <a:avLst/>
          </a:prstGeom>
        </p:spPr>
        <p:style>
          <a:lnRef idx="1">
            <a:schemeClr val="accent1"/>
          </a:lnRef>
          <a:fillRef idx="0">
            <a:schemeClr val="accent1"/>
          </a:fillRef>
          <a:effectRef idx="0">
            <a:schemeClr val="accent1"/>
          </a:effectRef>
          <a:fontRef idx="minor">
            <a:schemeClr val="tx1"/>
          </a:fontRef>
        </p:style>
      </p:cxnSp>
      <p:sp>
        <p:nvSpPr>
          <p:cNvPr id="50" name="ZoneTexte 49"/>
          <p:cNvSpPr txBox="1"/>
          <p:nvPr/>
        </p:nvSpPr>
        <p:spPr>
          <a:xfrm>
            <a:off x="2285984" y="6357958"/>
            <a:ext cx="1000132" cy="214314"/>
          </a:xfrm>
          <a:prstGeom prst="rect">
            <a:avLst/>
          </a:prstGeom>
          <a:noFill/>
        </p:spPr>
        <p:txBody>
          <a:bodyPr wrap="square" rtlCol="0">
            <a:spAutoFit/>
          </a:bodyPr>
          <a:lstStyle/>
          <a:p>
            <a:r>
              <a:rPr lang="fr-FR" sz="800" dirty="0" smtClean="0">
                <a:hlinkClick r:id="rId3" action="ppaction://hlinksldjump"/>
              </a:rPr>
              <a:t>Mentions légales </a:t>
            </a:r>
            <a:endParaRPr lang="fr-FR" sz="800" dirty="0"/>
          </a:p>
        </p:txBody>
      </p:sp>
      <p:sp>
        <p:nvSpPr>
          <p:cNvPr id="51" name="ZoneTexte 50"/>
          <p:cNvSpPr txBox="1"/>
          <p:nvPr/>
        </p:nvSpPr>
        <p:spPr>
          <a:xfrm>
            <a:off x="714348" y="6357958"/>
            <a:ext cx="857256" cy="215444"/>
          </a:xfrm>
          <a:prstGeom prst="rect">
            <a:avLst/>
          </a:prstGeom>
          <a:noFill/>
        </p:spPr>
        <p:txBody>
          <a:bodyPr wrap="square" rtlCol="0">
            <a:spAutoFit/>
          </a:bodyPr>
          <a:lstStyle/>
          <a:p>
            <a:r>
              <a:rPr lang="fr-FR" sz="800" dirty="0" smtClean="0">
                <a:hlinkClick r:id="rId4" action="ppaction://hlinksldjump"/>
              </a:rPr>
              <a:t>Nous contacter</a:t>
            </a:r>
            <a:endParaRPr lang="fr-FR" sz="800" dirty="0"/>
          </a:p>
        </p:txBody>
      </p:sp>
      <p:sp>
        <p:nvSpPr>
          <p:cNvPr id="52" name="ZoneTexte 51"/>
          <p:cNvSpPr txBox="1"/>
          <p:nvPr/>
        </p:nvSpPr>
        <p:spPr>
          <a:xfrm>
            <a:off x="1500166" y="6357958"/>
            <a:ext cx="857256" cy="214314"/>
          </a:xfrm>
          <a:prstGeom prst="rect">
            <a:avLst/>
          </a:prstGeom>
          <a:noFill/>
        </p:spPr>
        <p:txBody>
          <a:bodyPr wrap="square" rtlCol="0">
            <a:spAutoFit/>
          </a:bodyPr>
          <a:lstStyle/>
          <a:p>
            <a:r>
              <a:rPr lang="fr-FR" sz="800" dirty="0" smtClean="0">
                <a:hlinkClick r:id="rId5" action="ppaction://hlinksldjump"/>
              </a:rPr>
              <a:t>Confidentialité </a:t>
            </a:r>
            <a:endParaRPr lang="fr-FR" sz="800" dirty="0"/>
          </a:p>
        </p:txBody>
      </p:sp>
      <p:cxnSp>
        <p:nvCxnSpPr>
          <p:cNvPr id="54" name="Connecteur droit 53"/>
          <p:cNvCxnSpPr/>
          <p:nvPr/>
        </p:nvCxnSpPr>
        <p:spPr>
          <a:xfrm>
            <a:off x="5715008" y="2143116"/>
            <a:ext cx="2500330" cy="1588"/>
          </a:xfrm>
          <a:prstGeom prst="line">
            <a:avLst/>
          </a:prstGeom>
        </p:spPr>
        <p:style>
          <a:lnRef idx="1">
            <a:schemeClr val="accent1"/>
          </a:lnRef>
          <a:fillRef idx="0">
            <a:schemeClr val="accent1"/>
          </a:fillRef>
          <a:effectRef idx="0">
            <a:schemeClr val="accent1"/>
          </a:effectRef>
          <a:fontRef idx="minor">
            <a:schemeClr val="tx1"/>
          </a:fontRef>
        </p:style>
      </p:cxnSp>
      <p:sp>
        <p:nvSpPr>
          <p:cNvPr id="55" name="ZoneTexte 54"/>
          <p:cNvSpPr txBox="1"/>
          <p:nvPr/>
        </p:nvSpPr>
        <p:spPr>
          <a:xfrm>
            <a:off x="5500694" y="4714884"/>
            <a:ext cx="3143272" cy="923330"/>
          </a:xfrm>
          <a:prstGeom prst="rect">
            <a:avLst/>
          </a:prstGeom>
          <a:noFill/>
        </p:spPr>
        <p:txBody>
          <a:bodyPr wrap="square" rtlCol="0">
            <a:spAutoFit/>
          </a:bodyPr>
          <a:lstStyle/>
          <a:p>
            <a:r>
              <a:rPr lang="fr-FR" dirty="0" smtClean="0"/>
              <a:t>Slogan  </a:t>
            </a:r>
            <a:r>
              <a:rPr lang="fr-FR" dirty="0" err="1" smtClean="0"/>
              <a:t>xxxxxxxxxxxxxxxxxxxxxxxxxxxxxxxxxxxxxxxxxxxxxxxxxxxxxxxxxxxx</a:t>
            </a:r>
            <a:endParaRPr lang="fr-FR" dirty="0"/>
          </a:p>
        </p:txBody>
      </p:sp>
      <p:sp>
        <p:nvSpPr>
          <p:cNvPr id="56" name="ZoneTexte 55"/>
          <p:cNvSpPr txBox="1"/>
          <p:nvPr/>
        </p:nvSpPr>
        <p:spPr>
          <a:xfrm>
            <a:off x="214282" y="6357958"/>
            <a:ext cx="571504" cy="214314"/>
          </a:xfrm>
          <a:prstGeom prst="rect">
            <a:avLst/>
          </a:prstGeom>
          <a:noFill/>
        </p:spPr>
        <p:txBody>
          <a:bodyPr wrap="square" rtlCol="0">
            <a:spAutoFit/>
          </a:bodyPr>
          <a:lstStyle/>
          <a:p>
            <a:r>
              <a:rPr lang="fr-FR" sz="800" dirty="0" smtClean="0">
                <a:hlinkClick r:id="rId6" action="ppaction://hlinksldjump"/>
              </a:rPr>
              <a:t>A propos</a:t>
            </a:r>
            <a:endParaRPr lang="fr-FR" sz="800" dirty="0"/>
          </a:p>
        </p:txBody>
      </p:sp>
      <p:pic>
        <p:nvPicPr>
          <p:cNvPr id="14338" name="Picture 2"/>
          <p:cNvPicPr>
            <a:picLocks noChangeAspect="1" noChangeArrowheads="1"/>
          </p:cNvPicPr>
          <p:nvPr/>
        </p:nvPicPr>
        <p:blipFill>
          <a:blip r:embed="rId7"/>
          <a:srcRect l="20315" t="11719" r="33016" b="9179"/>
          <a:stretch>
            <a:fillRect/>
          </a:stretch>
        </p:blipFill>
        <p:spPr bwMode="auto">
          <a:xfrm>
            <a:off x="1000100" y="1643050"/>
            <a:ext cx="2923667" cy="2786082"/>
          </a:xfrm>
          <a:prstGeom prst="rect">
            <a:avLst/>
          </a:prstGeom>
          <a:noFill/>
          <a:ln w="9525">
            <a:noFill/>
            <a:miter lim="800000"/>
            <a:headEnd/>
            <a:tailEnd/>
          </a:ln>
          <a:effectLst/>
        </p:spPr>
      </p:pic>
      <p:sp>
        <p:nvSpPr>
          <p:cNvPr id="47" name="Ellipse 46"/>
          <p:cNvSpPr/>
          <p:nvPr/>
        </p:nvSpPr>
        <p:spPr>
          <a:xfrm>
            <a:off x="1643042" y="4643446"/>
            <a:ext cx="357190" cy="35719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00" dirty="0" smtClean="0"/>
              <a:t>1</a:t>
            </a:r>
            <a:endParaRPr lang="fr-FR" sz="1400" dirty="0"/>
          </a:p>
        </p:txBody>
      </p:sp>
      <p:sp>
        <p:nvSpPr>
          <p:cNvPr id="49" name="Ellipse 48"/>
          <p:cNvSpPr/>
          <p:nvPr/>
        </p:nvSpPr>
        <p:spPr>
          <a:xfrm>
            <a:off x="2214546" y="4643446"/>
            <a:ext cx="357190" cy="35719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00" dirty="0"/>
              <a:t>2</a:t>
            </a:r>
          </a:p>
        </p:txBody>
      </p:sp>
      <p:sp>
        <p:nvSpPr>
          <p:cNvPr id="53" name="Ellipse 52"/>
          <p:cNvSpPr/>
          <p:nvPr/>
        </p:nvSpPr>
        <p:spPr>
          <a:xfrm>
            <a:off x="3357554" y="4643446"/>
            <a:ext cx="357190" cy="35719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smtClean="0"/>
              <a:t>4</a:t>
            </a:r>
            <a:endParaRPr lang="fr-FR" sz="1400" dirty="0"/>
          </a:p>
        </p:txBody>
      </p:sp>
      <p:sp>
        <p:nvSpPr>
          <p:cNvPr id="57" name="Ellipse 56"/>
          <p:cNvSpPr/>
          <p:nvPr/>
        </p:nvSpPr>
        <p:spPr>
          <a:xfrm>
            <a:off x="2786050" y="4643446"/>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00" dirty="0" smtClean="0"/>
              <a:t>3</a:t>
            </a:r>
            <a:endParaRPr lang="fr-FR" sz="1400" dirty="0"/>
          </a:p>
        </p:txBody>
      </p:sp>
      <p:sp>
        <p:nvSpPr>
          <p:cNvPr id="58" name="Ellipse 57"/>
          <p:cNvSpPr/>
          <p:nvPr/>
        </p:nvSpPr>
        <p:spPr>
          <a:xfrm>
            <a:off x="3929058" y="4643446"/>
            <a:ext cx="357190" cy="35719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smtClean="0"/>
              <a:t>5</a:t>
            </a:r>
            <a:endParaRPr lang="fr-FR" sz="1400" dirty="0"/>
          </a:p>
        </p:txBody>
      </p:sp>
    </p:spTree>
  </p:cSld>
  <p:clrMapOvr>
    <a:masterClrMapping/>
  </p:clrMapOvr>
  <p:transition advTm="20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1214422"/>
          </a:xfrm>
          <a:prstGeom prst="rect">
            <a:avLst/>
          </a:prstGeom>
          <a:gradFill>
            <a:gsLst>
              <a:gs pos="0">
                <a:srgbClr val="ECDA52"/>
              </a:gs>
              <a:gs pos="80000">
                <a:schemeClr val="accent6">
                  <a:shade val="93000"/>
                  <a:satMod val="130000"/>
                </a:schemeClr>
              </a:gs>
              <a:gs pos="100000">
                <a:schemeClr val="accent6">
                  <a:shade val="94000"/>
                  <a:satMod val="135000"/>
                </a:schemeClr>
              </a:gs>
            </a:gsLst>
            <a:lin ang="16200000" scaled="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ZoneTexte 8"/>
          <p:cNvSpPr txBox="1"/>
          <p:nvPr/>
        </p:nvSpPr>
        <p:spPr>
          <a:xfrm>
            <a:off x="4500562" y="285728"/>
            <a:ext cx="1285884" cy="246221"/>
          </a:xfrm>
          <a:prstGeom prst="rect">
            <a:avLst/>
          </a:prstGeom>
          <a:noFill/>
        </p:spPr>
        <p:txBody>
          <a:bodyPr wrap="square" rtlCol="0">
            <a:spAutoFit/>
          </a:bodyPr>
          <a:lstStyle/>
          <a:p>
            <a:r>
              <a:rPr lang="fr-FR" sz="1000" dirty="0" smtClean="0">
                <a:solidFill>
                  <a:schemeClr val="tx1">
                    <a:lumMod val="65000"/>
                    <a:lumOff val="35000"/>
                  </a:schemeClr>
                </a:solidFill>
              </a:rPr>
              <a:t>Adresse électronique </a:t>
            </a:r>
            <a:endParaRPr lang="fr-FR" sz="1000" dirty="0">
              <a:solidFill>
                <a:schemeClr val="tx1">
                  <a:lumMod val="65000"/>
                  <a:lumOff val="35000"/>
                </a:schemeClr>
              </a:solidFill>
            </a:endParaRPr>
          </a:p>
        </p:txBody>
      </p:sp>
      <p:sp>
        <p:nvSpPr>
          <p:cNvPr id="10" name="ZoneTexte 9"/>
          <p:cNvSpPr txBox="1"/>
          <p:nvPr/>
        </p:nvSpPr>
        <p:spPr>
          <a:xfrm>
            <a:off x="6215074" y="285728"/>
            <a:ext cx="928694" cy="246221"/>
          </a:xfrm>
          <a:prstGeom prst="rect">
            <a:avLst/>
          </a:prstGeom>
          <a:noFill/>
        </p:spPr>
        <p:txBody>
          <a:bodyPr wrap="square" rtlCol="0">
            <a:spAutoFit/>
          </a:bodyPr>
          <a:lstStyle/>
          <a:p>
            <a:r>
              <a:rPr lang="fr-FR" sz="1000" dirty="0" smtClean="0">
                <a:solidFill>
                  <a:schemeClr val="tx1">
                    <a:lumMod val="65000"/>
                    <a:lumOff val="35000"/>
                  </a:schemeClr>
                </a:solidFill>
              </a:rPr>
              <a:t>Mot de passe</a:t>
            </a:r>
            <a:endParaRPr lang="fr-FR" sz="1000" dirty="0">
              <a:solidFill>
                <a:schemeClr val="tx1">
                  <a:lumMod val="65000"/>
                  <a:lumOff val="35000"/>
                </a:schemeClr>
              </a:solidFill>
            </a:endParaRPr>
          </a:p>
        </p:txBody>
      </p:sp>
      <p:sp>
        <p:nvSpPr>
          <p:cNvPr id="11" name="Rectangle à coins arrondis 10">
            <a:hlinkClick r:id="rId3" action="ppaction://hlinksldjump"/>
          </p:cNvPr>
          <p:cNvSpPr/>
          <p:nvPr/>
        </p:nvSpPr>
        <p:spPr>
          <a:xfrm>
            <a:off x="7858148" y="500042"/>
            <a:ext cx="714380" cy="214314"/>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900" b="1" dirty="0" smtClean="0">
                <a:solidFill>
                  <a:schemeClr val="tx1">
                    <a:lumMod val="65000"/>
                    <a:lumOff val="35000"/>
                  </a:schemeClr>
                </a:solidFill>
              </a:rPr>
              <a:t>Connexion</a:t>
            </a:r>
            <a:endParaRPr lang="fr-FR" sz="900" b="1" dirty="0">
              <a:solidFill>
                <a:schemeClr val="tx1">
                  <a:lumMod val="65000"/>
                  <a:lumOff val="35000"/>
                </a:schemeClr>
              </a:solidFill>
            </a:endParaRPr>
          </a:p>
        </p:txBody>
      </p:sp>
      <p:sp>
        <p:nvSpPr>
          <p:cNvPr id="16" name="Rectangle à coins arrondis 15"/>
          <p:cNvSpPr/>
          <p:nvPr/>
        </p:nvSpPr>
        <p:spPr>
          <a:xfrm>
            <a:off x="6715140" y="3214686"/>
            <a:ext cx="1500198" cy="214314"/>
          </a:xfrm>
          <a:prstGeom prst="roundRect">
            <a:avLst/>
          </a:prstGeom>
          <a:no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p:cNvSpPr txBox="1"/>
          <p:nvPr/>
        </p:nvSpPr>
        <p:spPr>
          <a:xfrm>
            <a:off x="571472" y="559338"/>
            <a:ext cx="2857520" cy="369332"/>
          </a:xfrm>
          <a:prstGeom prst="rect">
            <a:avLst/>
          </a:prstGeom>
          <a:noFill/>
        </p:spPr>
        <p:txBody>
          <a:bodyPr wrap="square" rtlCol="0">
            <a:spAutoFit/>
          </a:bodyPr>
          <a:lstStyle/>
          <a:p>
            <a:endParaRPr lang="fr-FR" dirty="0"/>
          </a:p>
        </p:txBody>
      </p:sp>
      <p:sp>
        <p:nvSpPr>
          <p:cNvPr id="21" name="ZoneTexte 20"/>
          <p:cNvSpPr txBox="1"/>
          <p:nvPr/>
        </p:nvSpPr>
        <p:spPr>
          <a:xfrm>
            <a:off x="571472" y="357166"/>
            <a:ext cx="2000264" cy="492443"/>
          </a:xfrm>
          <a:prstGeom prst="rect">
            <a:avLst/>
          </a:prstGeom>
          <a:noFill/>
        </p:spPr>
        <p:txBody>
          <a:bodyPr wrap="square" rtlCol="0">
            <a:spAutoFit/>
          </a:bodyPr>
          <a:lstStyle/>
          <a:p>
            <a:r>
              <a:rPr lang="fr-FR" sz="2600" b="1" dirty="0" smtClean="0">
                <a:solidFill>
                  <a:schemeClr val="bg1"/>
                </a:solidFill>
                <a:latin typeface="Arial" pitchFamily="34" charset="0"/>
                <a:cs typeface="Arial" pitchFamily="34" charset="0"/>
              </a:rPr>
              <a:t>Look&amp;Note</a:t>
            </a:r>
            <a:endParaRPr lang="fr-FR" sz="2600" b="1" dirty="0">
              <a:solidFill>
                <a:schemeClr val="bg1"/>
              </a:solidFill>
              <a:latin typeface="Arial" pitchFamily="34" charset="0"/>
              <a:cs typeface="Arial" pitchFamily="34" charset="0"/>
            </a:endParaRPr>
          </a:p>
        </p:txBody>
      </p:sp>
      <p:sp>
        <p:nvSpPr>
          <p:cNvPr id="34" name="ZoneTexte 33"/>
          <p:cNvSpPr txBox="1"/>
          <p:nvPr/>
        </p:nvSpPr>
        <p:spPr>
          <a:xfrm>
            <a:off x="142844" y="4631304"/>
            <a:ext cx="1357322" cy="369332"/>
          </a:xfrm>
          <a:prstGeom prst="rect">
            <a:avLst/>
          </a:prstGeom>
          <a:noFill/>
        </p:spPr>
        <p:txBody>
          <a:bodyPr wrap="square" rtlCol="0">
            <a:spAutoFit/>
          </a:bodyPr>
          <a:lstStyle/>
          <a:p>
            <a:r>
              <a:rPr lang="fr-FR" dirty="0" smtClean="0">
                <a:solidFill>
                  <a:schemeClr val="tx1">
                    <a:lumMod val="65000"/>
                    <a:lumOff val="35000"/>
                  </a:schemeClr>
                </a:solidFill>
              </a:rPr>
              <a:t>Ma robe</a:t>
            </a:r>
            <a:endParaRPr lang="fr-FR" dirty="0">
              <a:solidFill>
                <a:schemeClr val="tx1">
                  <a:lumMod val="65000"/>
                  <a:lumOff val="35000"/>
                </a:schemeClr>
              </a:solidFill>
            </a:endParaRPr>
          </a:p>
        </p:txBody>
      </p:sp>
      <p:sp>
        <p:nvSpPr>
          <p:cNvPr id="35" name="Rectangle à coins arrondis 34"/>
          <p:cNvSpPr/>
          <p:nvPr/>
        </p:nvSpPr>
        <p:spPr>
          <a:xfrm>
            <a:off x="6715140" y="2786058"/>
            <a:ext cx="1500198" cy="214314"/>
          </a:xfrm>
          <a:prstGeom prst="roundRect">
            <a:avLst/>
          </a:prstGeom>
          <a:no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à coins arrondis 35"/>
          <p:cNvSpPr/>
          <p:nvPr/>
        </p:nvSpPr>
        <p:spPr>
          <a:xfrm>
            <a:off x="6715140" y="2357430"/>
            <a:ext cx="1500198" cy="214314"/>
          </a:xfrm>
          <a:prstGeom prst="roundRect">
            <a:avLst/>
          </a:prstGeom>
          <a:no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ZoneTexte 36"/>
          <p:cNvSpPr txBox="1"/>
          <p:nvPr/>
        </p:nvSpPr>
        <p:spPr>
          <a:xfrm>
            <a:off x="5643570" y="2357430"/>
            <a:ext cx="1071570" cy="276999"/>
          </a:xfrm>
          <a:prstGeom prst="rect">
            <a:avLst/>
          </a:prstGeom>
          <a:noFill/>
        </p:spPr>
        <p:txBody>
          <a:bodyPr wrap="square" rtlCol="0">
            <a:spAutoFit/>
          </a:bodyPr>
          <a:lstStyle/>
          <a:p>
            <a:r>
              <a:rPr lang="fr-FR" sz="1200" dirty="0" smtClean="0">
                <a:solidFill>
                  <a:schemeClr val="tx1">
                    <a:lumMod val="65000"/>
                    <a:lumOff val="35000"/>
                  </a:schemeClr>
                </a:solidFill>
              </a:rPr>
              <a:t>Identifiant </a:t>
            </a:r>
            <a:endParaRPr lang="fr-FR" sz="1200" dirty="0">
              <a:solidFill>
                <a:schemeClr val="tx1">
                  <a:lumMod val="65000"/>
                  <a:lumOff val="35000"/>
                </a:schemeClr>
              </a:solidFill>
            </a:endParaRPr>
          </a:p>
        </p:txBody>
      </p:sp>
      <p:sp>
        <p:nvSpPr>
          <p:cNvPr id="38" name="ZoneTexte 37"/>
          <p:cNvSpPr txBox="1"/>
          <p:nvPr/>
        </p:nvSpPr>
        <p:spPr>
          <a:xfrm>
            <a:off x="5643570" y="2786058"/>
            <a:ext cx="1071570" cy="276999"/>
          </a:xfrm>
          <a:prstGeom prst="rect">
            <a:avLst/>
          </a:prstGeom>
          <a:noFill/>
        </p:spPr>
        <p:txBody>
          <a:bodyPr wrap="square" rtlCol="0">
            <a:spAutoFit/>
          </a:bodyPr>
          <a:lstStyle/>
          <a:p>
            <a:r>
              <a:rPr lang="fr-FR" sz="1200" dirty="0" smtClean="0">
                <a:solidFill>
                  <a:schemeClr val="tx1">
                    <a:lumMod val="65000"/>
                    <a:lumOff val="35000"/>
                  </a:schemeClr>
                </a:solidFill>
              </a:rPr>
              <a:t>Adresse email</a:t>
            </a:r>
            <a:endParaRPr lang="fr-FR" sz="1200" dirty="0">
              <a:solidFill>
                <a:schemeClr val="tx1">
                  <a:lumMod val="65000"/>
                  <a:lumOff val="35000"/>
                </a:schemeClr>
              </a:solidFill>
            </a:endParaRPr>
          </a:p>
        </p:txBody>
      </p:sp>
      <p:sp>
        <p:nvSpPr>
          <p:cNvPr id="39" name="ZoneTexte 38"/>
          <p:cNvSpPr txBox="1"/>
          <p:nvPr/>
        </p:nvSpPr>
        <p:spPr>
          <a:xfrm>
            <a:off x="5643570" y="3214686"/>
            <a:ext cx="1071570" cy="276999"/>
          </a:xfrm>
          <a:prstGeom prst="rect">
            <a:avLst/>
          </a:prstGeom>
          <a:noFill/>
        </p:spPr>
        <p:txBody>
          <a:bodyPr wrap="square" rtlCol="0">
            <a:spAutoFit/>
          </a:bodyPr>
          <a:lstStyle/>
          <a:p>
            <a:r>
              <a:rPr lang="fr-FR" sz="1200" dirty="0" smtClean="0">
                <a:solidFill>
                  <a:schemeClr val="tx1">
                    <a:lumMod val="65000"/>
                    <a:lumOff val="35000"/>
                  </a:schemeClr>
                </a:solidFill>
              </a:rPr>
              <a:t>Mot de passe</a:t>
            </a:r>
            <a:endParaRPr lang="fr-FR" sz="1200" dirty="0">
              <a:solidFill>
                <a:schemeClr val="tx1">
                  <a:lumMod val="65000"/>
                  <a:lumOff val="35000"/>
                </a:schemeClr>
              </a:solidFill>
            </a:endParaRPr>
          </a:p>
        </p:txBody>
      </p:sp>
      <p:sp>
        <p:nvSpPr>
          <p:cNvPr id="41" name="Rectangle à coins arrondis 40">
            <a:hlinkClick r:id="rId3" action="ppaction://hlinksldjump"/>
          </p:cNvPr>
          <p:cNvSpPr/>
          <p:nvPr/>
        </p:nvSpPr>
        <p:spPr>
          <a:xfrm>
            <a:off x="5715008" y="3714752"/>
            <a:ext cx="2571768" cy="285752"/>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900" b="1" dirty="0" smtClean="0">
                <a:solidFill>
                  <a:schemeClr val="tx1">
                    <a:lumMod val="65000"/>
                    <a:lumOff val="35000"/>
                  </a:schemeClr>
                </a:solidFill>
              </a:rPr>
              <a:t>S’inscrire</a:t>
            </a:r>
            <a:endParaRPr lang="fr-FR" sz="900" b="1" dirty="0">
              <a:solidFill>
                <a:schemeClr val="tx1">
                  <a:lumMod val="65000"/>
                  <a:lumOff val="35000"/>
                </a:schemeClr>
              </a:solidFill>
            </a:endParaRPr>
          </a:p>
        </p:txBody>
      </p:sp>
      <p:sp>
        <p:nvSpPr>
          <p:cNvPr id="42" name="Rectangle à coins arrondis 41"/>
          <p:cNvSpPr/>
          <p:nvPr/>
        </p:nvSpPr>
        <p:spPr>
          <a:xfrm>
            <a:off x="4572000" y="500042"/>
            <a:ext cx="142876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43" name="Rectangle à coins arrondis 42"/>
          <p:cNvSpPr/>
          <p:nvPr/>
        </p:nvSpPr>
        <p:spPr>
          <a:xfrm>
            <a:off x="6286512" y="500042"/>
            <a:ext cx="142876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44" name="ZoneTexte 43"/>
          <p:cNvSpPr txBox="1"/>
          <p:nvPr/>
        </p:nvSpPr>
        <p:spPr>
          <a:xfrm>
            <a:off x="6215074" y="714356"/>
            <a:ext cx="1357322" cy="246221"/>
          </a:xfrm>
          <a:prstGeom prst="rect">
            <a:avLst/>
          </a:prstGeom>
          <a:noFill/>
        </p:spPr>
        <p:txBody>
          <a:bodyPr wrap="square" rtlCol="0">
            <a:spAutoFit/>
          </a:bodyPr>
          <a:lstStyle/>
          <a:p>
            <a:r>
              <a:rPr lang="fr-FR" sz="1000" dirty="0" smtClean="0">
                <a:solidFill>
                  <a:schemeClr val="tx1">
                    <a:lumMod val="65000"/>
                    <a:lumOff val="35000"/>
                  </a:schemeClr>
                </a:solidFill>
              </a:rPr>
              <a:t>Mot de passe oublié ?</a:t>
            </a:r>
            <a:endParaRPr lang="fr-FR" sz="1000" dirty="0">
              <a:solidFill>
                <a:schemeClr val="tx1">
                  <a:lumMod val="65000"/>
                  <a:lumOff val="35000"/>
                </a:schemeClr>
              </a:solidFill>
            </a:endParaRPr>
          </a:p>
        </p:txBody>
      </p:sp>
      <p:sp>
        <p:nvSpPr>
          <p:cNvPr id="45" name="ZoneTexte 44"/>
          <p:cNvSpPr txBox="1"/>
          <p:nvPr/>
        </p:nvSpPr>
        <p:spPr>
          <a:xfrm>
            <a:off x="4500562" y="714356"/>
            <a:ext cx="1571636" cy="246221"/>
          </a:xfrm>
          <a:prstGeom prst="rect">
            <a:avLst/>
          </a:prstGeom>
          <a:noFill/>
        </p:spPr>
        <p:txBody>
          <a:bodyPr wrap="square" rtlCol="0">
            <a:spAutoFit/>
          </a:bodyPr>
          <a:lstStyle/>
          <a:p>
            <a:r>
              <a:rPr lang="fr-FR" sz="1000" dirty="0" smtClean="0">
                <a:solidFill>
                  <a:schemeClr val="tx1">
                    <a:lumMod val="65000"/>
                    <a:lumOff val="35000"/>
                  </a:schemeClr>
                </a:solidFill>
              </a:rPr>
              <a:t>Garder ma session ouverte</a:t>
            </a:r>
            <a:endParaRPr lang="fr-FR" sz="1000" dirty="0">
              <a:solidFill>
                <a:schemeClr val="tx1">
                  <a:lumMod val="65000"/>
                  <a:lumOff val="35000"/>
                </a:schemeClr>
              </a:solidFill>
            </a:endParaRPr>
          </a:p>
        </p:txBody>
      </p:sp>
      <p:sp>
        <p:nvSpPr>
          <p:cNvPr id="46" name="ZoneTexte 45"/>
          <p:cNvSpPr txBox="1"/>
          <p:nvPr/>
        </p:nvSpPr>
        <p:spPr>
          <a:xfrm>
            <a:off x="5643570" y="1714488"/>
            <a:ext cx="2500330" cy="400110"/>
          </a:xfrm>
          <a:prstGeom prst="rect">
            <a:avLst/>
          </a:prstGeom>
          <a:noFill/>
        </p:spPr>
        <p:txBody>
          <a:bodyPr wrap="square" rtlCol="0">
            <a:spAutoFit/>
          </a:bodyPr>
          <a:lstStyle/>
          <a:p>
            <a:r>
              <a:rPr lang="fr-FR" sz="2000" dirty="0" smtClean="0"/>
              <a:t>Inscription gratuite </a:t>
            </a:r>
            <a:endParaRPr lang="fr-FR" sz="2000" dirty="0"/>
          </a:p>
        </p:txBody>
      </p:sp>
      <p:cxnSp>
        <p:nvCxnSpPr>
          <p:cNvPr id="48" name="Connecteur droit 47"/>
          <p:cNvCxnSpPr/>
          <p:nvPr/>
        </p:nvCxnSpPr>
        <p:spPr>
          <a:xfrm>
            <a:off x="214314" y="6286520"/>
            <a:ext cx="8786842" cy="1588"/>
          </a:xfrm>
          <a:prstGeom prst="line">
            <a:avLst/>
          </a:prstGeom>
          <a:ln>
            <a:solidFill>
              <a:srgbClr val="FF8633"/>
            </a:solidFill>
          </a:ln>
        </p:spPr>
        <p:style>
          <a:lnRef idx="1">
            <a:schemeClr val="accent1"/>
          </a:lnRef>
          <a:fillRef idx="0">
            <a:schemeClr val="accent1"/>
          </a:fillRef>
          <a:effectRef idx="0">
            <a:schemeClr val="accent1"/>
          </a:effectRef>
          <a:fontRef idx="minor">
            <a:schemeClr val="tx1"/>
          </a:fontRef>
        </p:style>
      </p:cxnSp>
      <p:sp>
        <p:nvSpPr>
          <p:cNvPr id="50" name="ZoneTexte 49"/>
          <p:cNvSpPr txBox="1"/>
          <p:nvPr/>
        </p:nvSpPr>
        <p:spPr>
          <a:xfrm>
            <a:off x="2285984" y="6357958"/>
            <a:ext cx="1000132" cy="214314"/>
          </a:xfrm>
          <a:prstGeom prst="rect">
            <a:avLst/>
          </a:prstGeom>
          <a:noFill/>
        </p:spPr>
        <p:txBody>
          <a:bodyPr wrap="square" rtlCol="0">
            <a:spAutoFit/>
          </a:bodyPr>
          <a:lstStyle/>
          <a:p>
            <a:r>
              <a:rPr lang="fr-FR" sz="800" dirty="0" smtClean="0">
                <a:hlinkClick r:id="rId4" action="ppaction://hlinksldjump"/>
              </a:rPr>
              <a:t>Mentions légales </a:t>
            </a:r>
            <a:endParaRPr lang="fr-FR" sz="800" dirty="0"/>
          </a:p>
        </p:txBody>
      </p:sp>
      <p:sp>
        <p:nvSpPr>
          <p:cNvPr id="51" name="ZoneTexte 50"/>
          <p:cNvSpPr txBox="1"/>
          <p:nvPr/>
        </p:nvSpPr>
        <p:spPr>
          <a:xfrm>
            <a:off x="714348" y="6357958"/>
            <a:ext cx="857256" cy="215444"/>
          </a:xfrm>
          <a:prstGeom prst="rect">
            <a:avLst/>
          </a:prstGeom>
          <a:noFill/>
        </p:spPr>
        <p:txBody>
          <a:bodyPr wrap="square" rtlCol="0">
            <a:spAutoFit/>
          </a:bodyPr>
          <a:lstStyle/>
          <a:p>
            <a:r>
              <a:rPr lang="fr-FR" sz="800" dirty="0" smtClean="0">
                <a:hlinkClick r:id="rId5" action="ppaction://hlinksldjump"/>
              </a:rPr>
              <a:t>Nous contacter</a:t>
            </a:r>
            <a:endParaRPr lang="fr-FR" sz="800" dirty="0"/>
          </a:p>
        </p:txBody>
      </p:sp>
      <p:sp>
        <p:nvSpPr>
          <p:cNvPr id="52" name="ZoneTexte 51"/>
          <p:cNvSpPr txBox="1"/>
          <p:nvPr/>
        </p:nvSpPr>
        <p:spPr>
          <a:xfrm>
            <a:off x="1500166" y="6357958"/>
            <a:ext cx="857256" cy="214314"/>
          </a:xfrm>
          <a:prstGeom prst="rect">
            <a:avLst/>
          </a:prstGeom>
          <a:noFill/>
        </p:spPr>
        <p:txBody>
          <a:bodyPr wrap="square" rtlCol="0">
            <a:spAutoFit/>
          </a:bodyPr>
          <a:lstStyle/>
          <a:p>
            <a:r>
              <a:rPr lang="fr-FR" sz="800" dirty="0" smtClean="0">
                <a:hlinkClick r:id="rId6" action="ppaction://hlinksldjump"/>
              </a:rPr>
              <a:t>Confidentialité </a:t>
            </a:r>
            <a:endParaRPr lang="fr-FR" sz="800" dirty="0"/>
          </a:p>
        </p:txBody>
      </p:sp>
      <p:cxnSp>
        <p:nvCxnSpPr>
          <p:cNvPr id="54" name="Connecteur droit 53"/>
          <p:cNvCxnSpPr/>
          <p:nvPr/>
        </p:nvCxnSpPr>
        <p:spPr>
          <a:xfrm>
            <a:off x="5715008" y="2143116"/>
            <a:ext cx="2500330" cy="1588"/>
          </a:xfrm>
          <a:prstGeom prst="line">
            <a:avLst/>
          </a:prstGeom>
        </p:spPr>
        <p:style>
          <a:lnRef idx="1">
            <a:schemeClr val="accent1"/>
          </a:lnRef>
          <a:fillRef idx="0">
            <a:schemeClr val="accent1"/>
          </a:fillRef>
          <a:effectRef idx="0">
            <a:schemeClr val="accent1"/>
          </a:effectRef>
          <a:fontRef idx="minor">
            <a:schemeClr val="tx1"/>
          </a:fontRef>
        </p:style>
      </p:cxnSp>
      <p:sp>
        <p:nvSpPr>
          <p:cNvPr id="55" name="ZoneTexte 54"/>
          <p:cNvSpPr txBox="1"/>
          <p:nvPr/>
        </p:nvSpPr>
        <p:spPr>
          <a:xfrm>
            <a:off x="5500694" y="4714884"/>
            <a:ext cx="3143272" cy="923330"/>
          </a:xfrm>
          <a:prstGeom prst="rect">
            <a:avLst/>
          </a:prstGeom>
          <a:noFill/>
        </p:spPr>
        <p:txBody>
          <a:bodyPr wrap="square" rtlCol="0">
            <a:spAutoFit/>
          </a:bodyPr>
          <a:lstStyle/>
          <a:p>
            <a:r>
              <a:rPr lang="fr-FR" dirty="0" smtClean="0"/>
              <a:t>Slogan  </a:t>
            </a:r>
            <a:r>
              <a:rPr lang="fr-FR" dirty="0" err="1" smtClean="0"/>
              <a:t>xxxxxxxxxxxxxxxxxxxxxxxxxxxxxxxxxxxxxxxxxxxxxxxxxxxxxxxxxxxx</a:t>
            </a:r>
            <a:endParaRPr lang="fr-FR" dirty="0"/>
          </a:p>
        </p:txBody>
      </p:sp>
      <p:sp>
        <p:nvSpPr>
          <p:cNvPr id="56" name="ZoneTexte 55"/>
          <p:cNvSpPr txBox="1"/>
          <p:nvPr/>
        </p:nvSpPr>
        <p:spPr>
          <a:xfrm>
            <a:off x="214282" y="6357958"/>
            <a:ext cx="571504" cy="214314"/>
          </a:xfrm>
          <a:prstGeom prst="rect">
            <a:avLst/>
          </a:prstGeom>
          <a:noFill/>
        </p:spPr>
        <p:txBody>
          <a:bodyPr wrap="square" rtlCol="0">
            <a:spAutoFit/>
          </a:bodyPr>
          <a:lstStyle/>
          <a:p>
            <a:r>
              <a:rPr lang="fr-FR" sz="800" dirty="0" smtClean="0">
                <a:hlinkClick r:id="rId7" action="ppaction://hlinksldjump"/>
              </a:rPr>
              <a:t>A propos</a:t>
            </a:r>
            <a:endParaRPr lang="fr-FR" sz="800" dirty="0"/>
          </a:p>
        </p:txBody>
      </p:sp>
      <p:pic>
        <p:nvPicPr>
          <p:cNvPr id="16386" name="Picture 2" descr="http://www.1robe.fr/media/catalog/product/B/K/BK042.jpg"/>
          <p:cNvPicPr>
            <a:picLocks noChangeAspect="1" noChangeArrowheads="1"/>
          </p:cNvPicPr>
          <p:nvPr/>
        </p:nvPicPr>
        <p:blipFill>
          <a:blip r:embed="rId8" cstate="print"/>
          <a:srcRect/>
          <a:stretch>
            <a:fillRect/>
          </a:stretch>
        </p:blipFill>
        <p:spPr bwMode="auto">
          <a:xfrm>
            <a:off x="1500166" y="1785926"/>
            <a:ext cx="1975224" cy="2633632"/>
          </a:xfrm>
          <a:prstGeom prst="rect">
            <a:avLst/>
          </a:prstGeom>
          <a:noFill/>
        </p:spPr>
      </p:pic>
      <p:sp>
        <p:nvSpPr>
          <p:cNvPr id="40" name="Ellipse 39"/>
          <p:cNvSpPr/>
          <p:nvPr/>
        </p:nvSpPr>
        <p:spPr>
          <a:xfrm>
            <a:off x="1643042" y="4643446"/>
            <a:ext cx="357190" cy="35719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00" dirty="0" smtClean="0"/>
              <a:t>1</a:t>
            </a:r>
            <a:endParaRPr lang="fr-FR" sz="1400" dirty="0"/>
          </a:p>
        </p:txBody>
      </p:sp>
      <p:sp>
        <p:nvSpPr>
          <p:cNvPr id="47" name="Ellipse 46"/>
          <p:cNvSpPr/>
          <p:nvPr/>
        </p:nvSpPr>
        <p:spPr>
          <a:xfrm>
            <a:off x="2214546" y="4643446"/>
            <a:ext cx="357190" cy="35719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00" dirty="0"/>
              <a:t>2</a:t>
            </a:r>
          </a:p>
        </p:txBody>
      </p:sp>
      <p:sp>
        <p:nvSpPr>
          <p:cNvPr id="49" name="Ellipse 48"/>
          <p:cNvSpPr/>
          <p:nvPr/>
        </p:nvSpPr>
        <p:spPr>
          <a:xfrm>
            <a:off x="3357554" y="4643446"/>
            <a:ext cx="357190" cy="35719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smtClean="0"/>
              <a:t>4</a:t>
            </a:r>
            <a:endParaRPr lang="fr-FR" sz="1400" dirty="0"/>
          </a:p>
        </p:txBody>
      </p:sp>
      <p:sp>
        <p:nvSpPr>
          <p:cNvPr id="53" name="Ellipse 52"/>
          <p:cNvSpPr/>
          <p:nvPr/>
        </p:nvSpPr>
        <p:spPr>
          <a:xfrm>
            <a:off x="2786050" y="4643446"/>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00" dirty="0" smtClean="0"/>
              <a:t>3</a:t>
            </a:r>
            <a:endParaRPr lang="fr-FR" sz="1400" dirty="0"/>
          </a:p>
        </p:txBody>
      </p:sp>
      <p:sp>
        <p:nvSpPr>
          <p:cNvPr id="57" name="Ellipse 56"/>
          <p:cNvSpPr/>
          <p:nvPr/>
        </p:nvSpPr>
        <p:spPr>
          <a:xfrm>
            <a:off x="3929058" y="4643446"/>
            <a:ext cx="357190" cy="35719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smtClean="0"/>
              <a:t>5</a:t>
            </a:r>
            <a:endParaRPr lang="fr-FR" sz="1400"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Rectangle 39"/>
          <p:cNvSpPr/>
          <p:nvPr/>
        </p:nvSpPr>
        <p:spPr>
          <a:xfrm>
            <a:off x="0" y="0"/>
            <a:ext cx="9144000" cy="1214422"/>
          </a:xfrm>
          <a:prstGeom prst="rect">
            <a:avLst/>
          </a:prstGeom>
          <a:gradFill>
            <a:gsLst>
              <a:gs pos="0">
                <a:srgbClr val="ECDA52"/>
              </a:gs>
              <a:gs pos="80000">
                <a:schemeClr val="accent6">
                  <a:shade val="93000"/>
                  <a:satMod val="130000"/>
                </a:schemeClr>
              </a:gs>
              <a:gs pos="100000">
                <a:schemeClr val="accent6">
                  <a:shade val="94000"/>
                  <a:satMod val="135000"/>
                </a:schemeClr>
              </a:gs>
            </a:gsLst>
            <a:lin ang="16200000" scaled="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ZoneTexte 8"/>
          <p:cNvSpPr txBox="1"/>
          <p:nvPr/>
        </p:nvSpPr>
        <p:spPr>
          <a:xfrm>
            <a:off x="4500562" y="285728"/>
            <a:ext cx="1285884" cy="246221"/>
          </a:xfrm>
          <a:prstGeom prst="rect">
            <a:avLst/>
          </a:prstGeom>
          <a:noFill/>
        </p:spPr>
        <p:txBody>
          <a:bodyPr wrap="square" rtlCol="0">
            <a:spAutoFit/>
          </a:bodyPr>
          <a:lstStyle/>
          <a:p>
            <a:r>
              <a:rPr lang="fr-FR" sz="1000" dirty="0" smtClean="0">
                <a:solidFill>
                  <a:schemeClr val="tx1">
                    <a:lumMod val="65000"/>
                    <a:lumOff val="35000"/>
                  </a:schemeClr>
                </a:solidFill>
              </a:rPr>
              <a:t>Adresse électronique </a:t>
            </a:r>
            <a:endParaRPr lang="fr-FR" sz="1000" dirty="0">
              <a:solidFill>
                <a:schemeClr val="tx1">
                  <a:lumMod val="65000"/>
                  <a:lumOff val="35000"/>
                </a:schemeClr>
              </a:solidFill>
            </a:endParaRPr>
          </a:p>
        </p:txBody>
      </p:sp>
      <p:sp>
        <p:nvSpPr>
          <p:cNvPr id="10" name="ZoneTexte 9"/>
          <p:cNvSpPr txBox="1"/>
          <p:nvPr/>
        </p:nvSpPr>
        <p:spPr>
          <a:xfrm>
            <a:off x="6215074" y="285728"/>
            <a:ext cx="928694" cy="246221"/>
          </a:xfrm>
          <a:prstGeom prst="rect">
            <a:avLst/>
          </a:prstGeom>
          <a:noFill/>
        </p:spPr>
        <p:txBody>
          <a:bodyPr wrap="square" rtlCol="0">
            <a:spAutoFit/>
          </a:bodyPr>
          <a:lstStyle/>
          <a:p>
            <a:r>
              <a:rPr lang="fr-FR" sz="1000" dirty="0" smtClean="0">
                <a:solidFill>
                  <a:schemeClr val="tx1">
                    <a:lumMod val="65000"/>
                    <a:lumOff val="35000"/>
                  </a:schemeClr>
                </a:solidFill>
              </a:rPr>
              <a:t>Mot de passe</a:t>
            </a:r>
            <a:endParaRPr lang="fr-FR" sz="1000" dirty="0">
              <a:solidFill>
                <a:schemeClr val="tx1">
                  <a:lumMod val="65000"/>
                  <a:lumOff val="35000"/>
                </a:schemeClr>
              </a:solidFill>
            </a:endParaRPr>
          </a:p>
        </p:txBody>
      </p:sp>
      <p:sp>
        <p:nvSpPr>
          <p:cNvPr id="11" name="Rectangle à coins arrondis 10">
            <a:hlinkClick r:id="rId2" action="ppaction://hlinksldjump"/>
          </p:cNvPr>
          <p:cNvSpPr/>
          <p:nvPr/>
        </p:nvSpPr>
        <p:spPr>
          <a:xfrm>
            <a:off x="7858148" y="500042"/>
            <a:ext cx="714380" cy="214314"/>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900" b="1" dirty="0" smtClean="0">
                <a:solidFill>
                  <a:schemeClr val="tx1">
                    <a:lumMod val="65000"/>
                    <a:lumOff val="35000"/>
                  </a:schemeClr>
                </a:solidFill>
              </a:rPr>
              <a:t>Connexion</a:t>
            </a:r>
            <a:endParaRPr lang="fr-FR" sz="900" b="1" dirty="0">
              <a:solidFill>
                <a:schemeClr val="tx1">
                  <a:lumMod val="65000"/>
                  <a:lumOff val="35000"/>
                </a:schemeClr>
              </a:solidFill>
            </a:endParaRPr>
          </a:p>
        </p:txBody>
      </p:sp>
      <p:sp>
        <p:nvSpPr>
          <p:cNvPr id="20" name="ZoneTexte 19"/>
          <p:cNvSpPr txBox="1"/>
          <p:nvPr/>
        </p:nvSpPr>
        <p:spPr>
          <a:xfrm>
            <a:off x="571472" y="559338"/>
            <a:ext cx="2857520" cy="369332"/>
          </a:xfrm>
          <a:prstGeom prst="rect">
            <a:avLst/>
          </a:prstGeom>
          <a:noFill/>
        </p:spPr>
        <p:txBody>
          <a:bodyPr wrap="square" rtlCol="0">
            <a:spAutoFit/>
          </a:bodyPr>
          <a:lstStyle/>
          <a:p>
            <a:endParaRPr lang="fr-FR" dirty="0"/>
          </a:p>
        </p:txBody>
      </p:sp>
      <p:sp>
        <p:nvSpPr>
          <p:cNvPr id="21" name="ZoneTexte 20"/>
          <p:cNvSpPr txBox="1"/>
          <p:nvPr/>
        </p:nvSpPr>
        <p:spPr>
          <a:xfrm>
            <a:off x="571472" y="357166"/>
            <a:ext cx="2000264" cy="492443"/>
          </a:xfrm>
          <a:prstGeom prst="rect">
            <a:avLst/>
          </a:prstGeom>
          <a:noFill/>
        </p:spPr>
        <p:txBody>
          <a:bodyPr wrap="square" rtlCol="0">
            <a:spAutoFit/>
          </a:bodyPr>
          <a:lstStyle/>
          <a:p>
            <a:r>
              <a:rPr lang="fr-FR" sz="2600" b="1" dirty="0" smtClean="0">
                <a:solidFill>
                  <a:schemeClr val="bg1"/>
                </a:solidFill>
                <a:latin typeface="Arial" pitchFamily="34" charset="0"/>
                <a:cs typeface="Arial" pitchFamily="34" charset="0"/>
              </a:rPr>
              <a:t>Look&amp;Note</a:t>
            </a:r>
            <a:endParaRPr lang="fr-FR" sz="2600" b="1" dirty="0">
              <a:solidFill>
                <a:schemeClr val="bg1"/>
              </a:solidFill>
              <a:latin typeface="Arial" pitchFamily="34" charset="0"/>
              <a:cs typeface="Arial" pitchFamily="34" charset="0"/>
            </a:endParaRPr>
          </a:p>
        </p:txBody>
      </p:sp>
      <p:sp>
        <p:nvSpPr>
          <p:cNvPr id="42" name="Rectangle à coins arrondis 41"/>
          <p:cNvSpPr/>
          <p:nvPr/>
        </p:nvSpPr>
        <p:spPr>
          <a:xfrm>
            <a:off x="4572000" y="500042"/>
            <a:ext cx="142876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43" name="Rectangle à coins arrondis 42"/>
          <p:cNvSpPr/>
          <p:nvPr/>
        </p:nvSpPr>
        <p:spPr>
          <a:xfrm>
            <a:off x="6286512" y="500042"/>
            <a:ext cx="142876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44" name="ZoneTexte 43"/>
          <p:cNvSpPr txBox="1"/>
          <p:nvPr/>
        </p:nvSpPr>
        <p:spPr>
          <a:xfrm>
            <a:off x="6215074" y="714356"/>
            <a:ext cx="1357322" cy="246221"/>
          </a:xfrm>
          <a:prstGeom prst="rect">
            <a:avLst/>
          </a:prstGeom>
          <a:noFill/>
        </p:spPr>
        <p:txBody>
          <a:bodyPr wrap="square" rtlCol="0">
            <a:spAutoFit/>
          </a:bodyPr>
          <a:lstStyle/>
          <a:p>
            <a:r>
              <a:rPr lang="fr-FR" sz="1000" dirty="0" smtClean="0">
                <a:solidFill>
                  <a:schemeClr val="tx1">
                    <a:lumMod val="65000"/>
                    <a:lumOff val="35000"/>
                  </a:schemeClr>
                </a:solidFill>
              </a:rPr>
              <a:t>Mot de passe oublié ?</a:t>
            </a:r>
            <a:endParaRPr lang="fr-FR" sz="1000" dirty="0">
              <a:solidFill>
                <a:schemeClr val="tx1">
                  <a:lumMod val="65000"/>
                  <a:lumOff val="35000"/>
                </a:schemeClr>
              </a:solidFill>
            </a:endParaRPr>
          </a:p>
        </p:txBody>
      </p:sp>
      <p:sp>
        <p:nvSpPr>
          <p:cNvPr id="45" name="ZoneTexte 44"/>
          <p:cNvSpPr txBox="1"/>
          <p:nvPr/>
        </p:nvSpPr>
        <p:spPr>
          <a:xfrm>
            <a:off x="4500562" y="714356"/>
            <a:ext cx="1571636" cy="246221"/>
          </a:xfrm>
          <a:prstGeom prst="rect">
            <a:avLst/>
          </a:prstGeom>
          <a:noFill/>
        </p:spPr>
        <p:txBody>
          <a:bodyPr wrap="square" rtlCol="0">
            <a:spAutoFit/>
          </a:bodyPr>
          <a:lstStyle/>
          <a:p>
            <a:r>
              <a:rPr lang="fr-FR" sz="1000" dirty="0" smtClean="0">
                <a:solidFill>
                  <a:schemeClr val="tx1">
                    <a:lumMod val="65000"/>
                    <a:lumOff val="35000"/>
                  </a:schemeClr>
                </a:solidFill>
              </a:rPr>
              <a:t>Garder ma session ouverte</a:t>
            </a:r>
            <a:endParaRPr lang="fr-FR" sz="1000" dirty="0">
              <a:solidFill>
                <a:schemeClr val="tx1">
                  <a:lumMod val="65000"/>
                  <a:lumOff val="35000"/>
                </a:schemeClr>
              </a:solidFill>
            </a:endParaRPr>
          </a:p>
        </p:txBody>
      </p:sp>
      <p:cxnSp>
        <p:nvCxnSpPr>
          <p:cNvPr id="48" name="Connecteur droit 47"/>
          <p:cNvCxnSpPr/>
          <p:nvPr/>
        </p:nvCxnSpPr>
        <p:spPr>
          <a:xfrm>
            <a:off x="214314" y="6286520"/>
            <a:ext cx="8786842" cy="1588"/>
          </a:xfrm>
          <a:prstGeom prst="line">
            <a:avLst/>
          </a:prstGeom>
        </p:spPr>
        <p:style>
          <a:lnRef idx="1">
            <a:schemeClr val="accent1"/>
          </a:lnRef>
          <a:fillRef idx="0">
            <a:schemeClr val="accent1"/>
          </a:fillRef>
          <a:effectRef idx="0">
            <a:schemeClr val="accent1"/>
          </a:effectRef>
          <a:fontRef idx="minor">
            <a:schemeClr val="tx1"/>
          </a:fontRef>
        </p:style>
      </p:cxnSp>
      <p:sp>
        <p:nvSpPr>
          <p:cNvPr id="50" name="ZoneTexte 49"/>
          <p:cNvSpPr txBox="1"/>
          <p:nvPr/>
        </p:nvSpPr>
        <p:spPr>
          <a:xfrm>
            <a:off x="2500298" y="6357958"/>
            <a:ext cx="1000132" cy="214314"/>
          </a:xfrm>
          <a:prstGeom prst="rect">
            <a:avLst/>
          </a:prstGeom>
          <a:noFill/>
        </p:spPr>
        <p:txBody>
          <a:bodyPr wrap="square" rtlCol="0">
            <a:spAutoFit/>
          </a:bodyPr>
          <a:lstStyle/>
          <a:p>
            <a:r>
              <a:rPr lang="fr-FR" sz="800" dirty="0" smtClean="0"/>
              <a:t>Mentions légales </a:t>
            </a:r>
            <a:endParaRPr lang="fr-FR" sz="800" dirty="0"/>
          </a:p>
        </p:txBody>
      </p:sp>
      <p:sp>
        <p:nvSpPr>
          <p:cNvPr id="51" name="ZoneTexte 50"/>
          <p:cNvSpPr txBox="1"/>
          <p:nvPr/>
        </p:nvSpPr>
        <p:spPr>
          <a:xfrm>
            <a:off x="857224" y="6326051"/>
            <a:ext cx="1071570" cy="246221"/>
          </a:xfrm>
          <a:prstGeom prst="rect">
            <a:avLst/>
          </a:prstGeom>
          <a:noFill/>
        </p:spPr>
        <p:txBody>
          <a:bodyPr wrap="square" rtlCol="0">
            <a:spAutoFit/>
          </a:bodyPr>
          <a:lstStyle/>
          <a:p>
            <a:r>
              <a:rPr lang="fr-FR" sz="800" dirty="0" smtClean="0"/>
              <a:t>Nous</a:t>
            </a:r>
            <a:r>
              <a:rPr lang="fr-FR" sz="1000" dirty="0" smtClean="0">
                <a:solidFill>
                  <a:srgbClr val="FF0000"/>
                </a:solidFill>
              </a:rPr>
              <a:t> </a:t>
            </a:r>
            <a:r>
              <a:rPr lang="fr-FR" sz="800" dirty="0" smtClean="0"/>
              <a:t>contacter</a:t>
            </a:r>
            <a:endParaRPr lang="fr-FR" sz="800" dirty="0"/>
          </a:p>
        </p:txBody>
      </p:sp>
      <p:sp>
        <p:nvSpPr>
          <p:cNvPr id="52" name="ZoneTexte 51"/>
          <p:cNvSpPr txBox="1"/>
          <p:nvPr/>
        </p:nvSpPr>
        <p:spPr>
          <a:xfrm>
            <a:off x="1714480" y="6357958"/>
            <a:ext cx="857256" cy="214314"/>
          </a:xfrm>
          <a:prstGeom prst="rect">
            <a:avLst/>
          </a:prstGeom>
          <a:noFill/>
        </p:spPr>
        <p:txBody>
          <a:bodyPr wrap="square" rtlCol="0">
            <a:spAutoFit/>
          </a:bodyPr>
          <a:lstStyle/>
          <a:p>
            <a:r>
              <a:rPr lang="fr-FR" sz="800" dirty="0" smtClean="0"/>
              <a:t>Confidentialité </a:t>
            </a:r>
            <a:endParaRPr lang="fr-FR" sz="800" dirty="0"/>
          </a:p>
        </p:txBody>
      </p:sp>
      <p:sp>
        <p:nvSpPr>
          <p:cNvPr id="56" name="ZoneTexte 55"/>
          <p:cNvSpPr txBox="1"/>
          <p:nvPr/>
        </p:nvSpPr>
        <p:spPr>
          <a:xfrm>
            <a:off x="214282" y="6357959"/>
            <a:ext cx="714380" cy="246221"/>
          </a:xfrm>
          <a:prstGeom prst="rect">
            <a:avLst/>
          </a:prstGeom>
          <a:noFill/>
        </p:spPr>
        <p:txBody>
          <a:bodyPr wrap="square" rtlCol="0">
            <a:spAutoFit/>
          </a:bodyPr>
          <a:lstStyle/>
          <a:p>
            <a:r>
              <a:rPr lang="fr-FR" sz="1000" dirty="0" smtClean="0">
                <a:solidFill>
                  <a:srgbClr val="FF0000"/>
                </a:solidFill>
              </a:rPr>
              <a:t>A propos</a:t>
            </a:r>
          </a:p>
        </p:txBody>
      </p:sp>
      <p:sp>
        <p:nvSpPr>
          <p:cNvPr id="59" name="Rectangle 58"/>
          <p:cNvSpPr/>
          <p:nvPr/>
        </p:nvSpPr>
        <p:spPr>
          <a:xfrm>
            <a:off x="571472" y="1571612"/>
            <a:ext cx="4572000" cy="276999"/>
          </a:xfrm>
          <a:prstGeom prst="rect">
            <a:avLst/>
          </a:prstGeom>
        </p:spPr>
        <p:txBody>
          <a:bodyPr>
            <a:spAutoFit/>
          </a:bodyPr>
          <a:lstStyle/>
          <a:p>
            <a:r>
              <a:rPr lang="fr-FR" sz="1200" b="1" dirty="0" smtClean="0"/>
              <a:t>Texte blabla </a:t>
            </a:r>
            <a:r>
              <a:rPr lang="fr-FR" sz="1200" b="1" dirty="0" err="1" smtClean="0"/>
              <a:t>bla</a:t>
            </a:r>
            <a:r>
              <a:rPr lang="fr-FR" sz="1200" b="1" dirty="0" smtClean="0"/>
              <a:t> description du site pour les utilisateurs</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Rectangle 39"/>
          <p:cNvSpPr/>
          <p:nvPr/>
        </p:nvSpPr>
        <p:spPr>
          <a:xfrm>
            <a:off x="0" y="0"/>
            <a:ext cx="9144000" cy="1214422"/>
          </a:xfrm>
          <a:prstGeom prst="rect">
            <a:avLst/>
          </a:prstGeom>
          <a:gradFill>
            <a:gsLst>
              <a:gs pos="0">
                <a:srgbClr val="ECDA52"/>
              </a:gs>
              <a:gs pos="80000">
                <a:schemeClr val="accent6">
                  <a:shade val="93000"/>
                  <a:satMod val="130000"/>
                </a:schemeClr>
              </a:gs>
              <a:gs pos="100000">
                <a:schemeClr val="accent6">
                  <a:shade val="94000"/>
                  <a:satMod val="135000"/>
                </a:schemeClr>
              </a:gs>
            </a:gsLst>
            <a:lin ang="16200000" scaled="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ZoneTexte 8"/>
          <p:cNvSpPr txBox="1"/>
          <p:nvPr/>
        </p:nvSpPr>
        <p:spPr>
          <a:xfrm>
            <a:off x="4500562" y="285728"/>
            <a:ext cx="1285884" cy="246221"/>
          </a:xfrm>
          <a:prstGeom prst="rect">
            <a:avLst/>
          </a:prstGeom>
          <a:noFill/>
        </p:spPr>
        <p:txBody>
          <a:bodyPr wrap="square" rtlCol="0">
            <a:spAutoFit/>
          </a:bodyPr>
          <a:lstStyle/>
          <a:p>
            <a:r>
              <a:rPr lang="fr-FR" sz="1000" dirty="0" smtClean="0">
                <a:solidFill>
                  <a:schemeClr val="tx1">
                    <a:lumMod val="65000"/>
                    <a:lumOff val="35000"/>
                  </a:schemeClr>
                </a:solidFill>
              </a:rPr>
              <a:t>Adresse électronique </a:t>
            </a:r>
            <a:endParaRPr lang="fr-FR" sz="1000" dirty="0">
              <a:solidFill>
                <a:schemeClr val="tx1">
                  <a:lumMod val="65000"/>
                  <a:lumOff val="35000"/>
                </a:schemeClr>
              </a:solidFill>
            </a:endParaRPr>
          </a:p>
        </p:txBody>
      </p:sp>
      <p:sp>
        <p:nvSpPr>
          <p:cNvPr id="10" name="ZoneTexte 9"/>
          <p:cNvSpPr txBox="1"/>
          <p:nvPr/>
        </p:nvSpPr>
        <p:spPr>
          <a:xfrm>
            <a:off x="6215074" y="285728"/>
            <a:ext cx="928694" cy="246221"/>
          </a:xfrm>
          <a:prstGeom prst="rect">
            <a:avLst/>
          </a:prstGeom>
          <a:noFill/>
        </p:spPr>
        <p:txBody>
          <a:bodyPr wrap="square" rtlCol="0">
            <a:spAutoFit/>
          </a:bodyPr>
          <a:lstStyle/>
          <a:p>
            <a:r>
              <a:rPr lang="fr-FR" sz="1000" dirty="0" smtClean="0">
                <a:solidFill>
                  <a:schemeClr val="tx1">
                    <a:lumMod val="65000"/>
                    <a:lumOff val="35000"/>
                  </a:schemeClr>
                </a:solidFill>
              </a:rPr>
              <a:t>Mot de passe</a:t>
            </a:r>
            <a:endParaRPr lang="fr-FR" sz="1000" dirty="0">
              <a:solidFill>
                <a:schemeClr val="tx1">
                  <a:lumMod val="65000"/>
                  <a:lumOff val="35000"/>
                </a:schemeClr>
              </a:solidFill>
            </a:endParaRPr>
          </a:p>
        </p:txBody>
      </p:sp>
      <p:sp>
        <p:nvSpPr>
          <p:cNvPr id="11" name="Rectangle à coins arrondis 10">
            <a:hlinkClick r:id="rId2" action="ppaction://hlinksldjump"/>
          </p:cNvPr>
          <p:cNvSpPr/>
          <p:nvPr/>
        </p:nvSpPr>
        <p:spPr>
          <a:xfrm>
            <a:off x="7858148" y="500042"/>
            <a:ext cx="714380" cy="214314"/>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900" b="1" dirty="0" smtClean="0">
                <a:solidFill>
                  <a:schemeClr val="tx1">
                    <a:lumMod val="65000"/>
                    <a:lumOff val="35000"/>
                  </a:schemeClr>
                </a:solidFill>
              </a:rPr>
              <a:t>Connexion</a:t>
            </a:r>
            <a:endParaRPr lang="fr-FR" sz="900" b="1" dirty="0">
              <a:solidFill>
                <a:schemeClr val="tx1">
                  <a:lumMod val="65000"/>
                  <a:lumOff val="35000"/>
                </a:schemeClr>
              </a:solidFill>
            </a:endParaRPr>
          </a:p>
        </p:txBody>
      </p:sp>
      <p:sp>
        <p:nvSpPr>
          <p:cNvPr id="20" name="ZoneTexte 19"/>
          <p:cNvSpPr txBox="1"/>
          <p:nvPr/>
        </p:nvSpPr>
        <p:spPr>
          <a:xfrm>
            <a:off x="571472" y="559338"/>
            <a:ext cx="2857520" cy="369332"/>
          </a:xfrm>
          <a:prstGeom prst="rect">
            <a:avLst/>
          </a:prstGeom>
          <a:noFill/>
        </p:spPr>
        <p:txBody>
          <a:bodyPr wrap="square" rtlCol="0">
            <a:spAutoFit/>
          </a:bodyPr>
          <a:lstStyle/>
          <a:p>
            <a:endParaRPr lang="fr-FR" dirty="0"/>
          </a:p>
        </p:txBody>
      </p:sp>
      <p:sp>
        <p:nvSpPr>
          <p:cNvPr id="21" name="ZoneTexte 20"/>
          <p:cNvSpPr txBox="1"/>
          <p:nvPr/>
        </p:nvSpPr>
        <p:spPr>
          <a:xfrm>
            <a:off x="571472" y="357166"/>
            <a:ext cx="2000264" cy="492443"/>
          </a:xfrm>
          <a:prstGeom prst="rect">
            <a:avLst/>
          </a:prstGeom>
          <a:noFill/>
        </p:spPr>
        <p:txBody>
          <a:bodyPr wrap="square" rtlCol="0">
            <a:spAutoFit/>
          </a:bodyPr>
          <a:lstStyle/>
          <a:p>
            <a:r>
              <a:rPr lang="fr-FR" sz="2600" b="1" dirty="0" smtClean="0">
                <a:solidFill>
                  <a:schemeClr val="bg1"/>
                </a:solidFill>
                <a:latin typeface="Arial" pitchFamily="34" charset="0"/>
                <a:cs typeface="Arial" pitchFamily="34" charset="0"/>
              </a:rPr>
              <a:t>Look&amp;Note</a:t>
            </a:r>
            <a:endParaRPr lang="fr-FR" sz="2600" b="1" dirty="0">
              <a:solidFill>
                <a:schemeClr val="bg1"/>
              </a:solidFill>
              <a:latin typeface="Arial" pitchFamily="34" charset="0"/>
              <a:cs typeface="Arial" pitchFamily="34" charset="0"/>
            </a:endParaRPr>
          </a:p>
        </p:txBody>
      </p:sp>
      <p:sp>
        <p:nvSpPr>
          <p:cNvPr id="42" name="Rectangle à coins arrondis 41"/>
          <p:cNvSpPr/>
          <p:nvPr/>
        </p:nvSpPr>
        <p:spPr>
          <a:xfrm>
            <a:off x="4572000" y="500042"/>
            <a:ext cx="142876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43" name="Rectangle à coins arrondis 42"/>
          <p:cNvSpPr/>
          <p:nvPr/>
        </p:nvSpPr>
        <p:spPr>
          <a:xfrm>
            <a:off x="6286512" y="500042"/>
            <a:ext cx="142876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44" name="ZoneTexte 43"/>
          <p:cNvSpPr txBox="1"/>
          <p:nvPr/>
        </p:nvSpPr>
        <p:spPr>
          <a:xfrm>
            <a:off x="6215074" y="714356"/>
            <a:ext cx="1357322" cy="246221"/>
          </a:xfrm>
          <a:prstGeom prst="rect">
            <a:avLst/>
          </a:prstGeom>
          <a:noFill/>
        </p:spPr>
        <p:txBody>
          <a:bodyPr wrap="square" rtlCol="0">
            <a:spAutoFit/>
          </a:bodyPr>
          <a:lstStyle/>
          <a:p>
            <a:r>
              <a:rPr lang="fr-FR" sz="1000" dirty="0" smtClean="0">
                <a:solidFill>
                  <a:schemeClr val="tx1">
                    <a:lumMod val="65000"/>
                    <a:lumOff val="35000"/>
                  </a:schemeClr>
                </a:solidFill>
              </a:rPr>
              <a:t>Mot de passe oublié ?</a:t>
            </a:r>
            <a:endParaRPr lang="fr-FR" sz="1000" dirty="0">
              <a:solidFill>
                <a:schemeClr val="tx1">
                  <a:lumMod val="65000"/>
                  <a:lumOff val="35000"/>
                </a:schemeClr>
              </a:solidFill>
            </a:endParaRPr>
          </a:p>
        </p:txBody>
      </p:sp>
      <p:sp>
        <p:nvSpPr>
          <p:cNvPr id="45" name="ZoneTexte 44"/>
          <p:cNvSpPr txBox="1"/>
          <p:nvPr/>
        </p:nvSpPr>
        <p:spPr>
          <a:xfrm>
            <a:off x="4500562" y="714356"/>
            <a:ext cx="1571636" cy="246221"/>
          </a:xfrm>
          <a:prstGeom prst="rect">
            <a:avLst/>
          </a:prstGeom>
          <a:noFill/>
        </p:spPr>
        <p:txBody>
          <a:bodyPr wrap="square" rtlCol="0">
            <a:spAutoFit/>
          </a:bodyPr>
          <a:lstStyle/>
          <a:p>
            <a:r>
              <a:rPr lang="fr-FR" sz="1000" dirty="0" smtClean="0">
                <a:solidFill>
                  <a:schemeClr val="tx1">
                    <a:lumMod val="65000"/>
                    <a:lumOff val="35000"/>
                  </a:schemeClr>
                </a:solidFill>
              </a:rPr>
              <a:t>Garder ma session ouverte</a:t>
            </a:r>
            <a:endParaRPr lang="fr-FR" sz="1000" dirty="0">
              <a:solidFill>
                <a:schemeClr val="tx1">
                  <a:lumMod val="65000"/>
                  <a:lumOff val="35000"/>
                </a:schemeClr>
              </a:solidFill>
            </a:endParaRPr>
          </a:p>
        </p:txBody>
      </p:sp>
      <p:cxnSp>
        <p:nvCxnSpPr>
          <p:cNvPr id="48" name="Connecteur droit 47"/>
          <p:cNvCxnSpPr/>
          <p:nvPr/>
        </p:nvCxnSpPr>
        <p:spPr>
          <a:xfrm>
            <a:off x="214314" y="6286520"/>
            <a:ext cx="8786842" cy="1588"/>
          </a:xfrm>
          <a:prstGeom prst="line">
            <a:avLst/>
          </a:prstGeom>
        </p:spPr>
        <p:style>
          <a:lnRef idx="1">
            <a:schemeClr val="accent1"/>
          </a:lnRef>
          <a:fillRef idx="0">
            <a:schemeClr val="accent1"/>
          </a:fillRef>
          <a:effectRef idx="0">
            <a:schemeClr val="accent1"/>
          </a:effectRef>
          <a:fontRef idx="minor">
            <a:schemeClr val="tx1"/>
          </a:fontRef>
        </p:style>
      </p:cxnSp>
      <p:sp>
        <p:nvSpPr>
          <p:cNvPr id="50" name="ZoneTexte 49"/>
          <p:cNvSpPr txBox="1"/>
          <p:nvPr/>
        </p:nvSpPr>
        <p:spPr>
          <a:xfrm>
            <a:off x="2500298" y="6357958"/>
            <a:ext cx="1000132" cy="214314"/>
          </a:xfrm>
          <a:prstGeom prst="rect">
            <a:avLst/>
          </a:prstGeom>
          <a:noFill/>
        </p:spPr>
        <p:txBody>
          <a:bodyPr wrap="square" rtlCol="0">
            <a:spAutoFit/>
          </a:bodyPr>
          <a:lstStyle/>
          <a:p>
            <a:r>
              <a:rPr lang="fr-FR" sz="800" dirty="0" smtClean="0"/>
              <a:t>Mentions légales </a:t>
            </a:r>
            <a:endParaRPr lang="fr-FR" sz="800" dirty="0"/>
          </a:p>
        </p:txBody>
      </p:sp>
      <p:sp>
        <p:nvSpPr>
          <p:cNvPr id="51" name="ZoneTexte 50"/>
          <p:cNvSpPr txBox="1"/>
          <p:nvPr/>
        </p:nvSpPr>
        <p:spPr>
          <a:xfrm>
            <a:off x="714348" y="6357958"/>
            <a:ext cx="1071570" cy="246221"/>
          </a:xfrm>
          <a:prstGeom prst="rect">
            <a:avLst/>
          </a:prstGeom>
          <a:noFill/>
        </p:spPr>
        <p:txBody>
          <a:bodyPr wrap="square" rtlCol="0">
            <a:spAutoFit/>
          </a:bodyPr>
          <a:lstStyle/>
          <a:p>
            <a:r>
              <a:rPr lang="fr-FR" sz="1000" dirty="0" smtClean="0">
                <a:solidFill>
                  <a:srgbClr val="FF0000"/>
                </a:solidFill>
              </a:rPr>
              <a:t>Nous contacter</a:t>
            </a:r>
            <a:endParaRPr lang="fr-FR" sz="1000" dirty="0">
              <a:solidFill>
                <a:srgbClr val="FF0000"/>
              </a:solidFill>
            </a:endParaRPr>
          </a:p>
        </p:txBody>
      </p:sp>
      <p:sp>
        <p:nvSpPr>
          <p:cNvPr id="52" name="ZoneTexte 51"/>
          <p:cNvSpPr txBox="1"/>
          <p:nvPr/>
        </p:nvSpPr>
        <p:spPr>
          <a:xfrm>
            <a:off x="1714480" y="6357958"/>
            <a:ext cx="857256" cy="214314"/>
          </a:xfrm>
          <a:prstGeom prst="rect">
            <a:avLst/>
          </a:prstGeom>
          <a:noFill/>
        </p:spPr>
        <p:txBody>
          <a:bodyPr wrap="square" rtlCol="0">
            <a:spAutoFit/>
          </a:bodyPr>
          <a:lstStyle/>
          <a:p>
            <a:r>
              <a:rPr lang="fr-FR" sz="800" dirty="0" smtClean="0"/>
              <a:t>Confidentialité </a:t>
            </a:r>
            <a:endParaRPr lang="fr-FR" sz="800" dirty="0"/>
          </a:p>
        </p:txBody>
      </p:sp>
      <p:sp>
        <p:nvSpPr>
          <p:cNvPr id="56" name="ZoneTexte 55"/>
          <p:cNvSpPr txBox="1"/>
          <p:nvPr/>
        </p:nvSpPr>
        <p:spPr>
          <a:xfrm>
            <a:off x="214282" y="6357958"/>
            <a:ext cx="571504" cy="214314"/>
          </a:xfrm>
          <a:prstGeom prst="rect">
            <a:avLst/>
          </a:prstGeom>
          <a:noFill/>
        </p:spPr>
        <p:txBody>
          <a:bodyPr wrap="square" rtlCol="0">
            <a:spAutoFit/>
          </a:bodyPr>
          <a:lstStyle/>
          <a:p>
            <a:r>
              <a:rPr lang="fr-FR" sz="800" dirty="0" smtClean="0"/>
              <a:t>A propos</a:t>
            </a:r>
            <a:endParaRPr lang="fr-FR" sz="800" dirty="0"/>
          </a:p>
        </p:txBody>
      </p:sp>
      <p:sp>
        <p:nvSpPr>
          <p:cNvPr id="59" name="Rectangle 58"/>
          <p:cNvSpPr/>
          <p:nvPr/>
        </p:nvSpPr>
        <p:spPr>
          <a:xfrm>
            <a:off x="571472" y="1571612"/>
            <a:ext cx="4572000" cy="461665"/>
          </a:xfrm>
          <a:prstGeom prst="rect">
            <a:avLst/>
          </a:prstGeom>
        </p:spPr>
        <p:txBody>
          <a:bodyPr>
            <a:spAutoFit/>
          </a:bodyPr>
          <a:lstStyle/>
          <a:p>
            <a:r>
              <a:rPr lang="fr-FR" sz="1200" b="1" dirty="0" smtClean="0"/>
              <a:t>Une question, des conseils d’utilisation ou toute autre information ?</a:t>
            </a:r>
            <a:r>
              <a:rPr lang="fr-FR" sz="1200" dirty="0" smtClean="0"/>
              <a:t/>
            </a:r>
            <a:br>
              <a:rPr lang="fr-FR" sz="1200" dirty="0" smtClean="0"/>
            </a:br>
            <a:r>
              <a:rPr lang="fr-FR" sz="1200" dirty="0" smtClean="0"/>
              <a:t>Look&amp;Note s'engage à vous répondre dans les plus brefs délais !</a:t>
            </a:r>
            <a:endParaRPr lang="fr-FR" sz="1200" dirty="0"/>
          </a:p>
        </p:txBody>
      </p:sp>
      <p:sp>
        <p:nvSpPr>
          <p:cNvPr id="60" name="Rectangle à coins arrondis 59"/>
          <p:cNvSpPr/>
          <p:nvPr/>
        </p:nvSpPr>
        <p:spPr>
          <a:xfrm>
            <a:off x="3643306" y="4500570"/>
            <a:ext cx="2857520" cy="857256"/>
          </a:xfrm>
          <a:prstGeom prst="roundRect">
            <a:avLst>
              <a:gd name="adj" fmla="val 5585"/>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62" name="Rectangle à coins arrondis 61"/>
          <p:cNvSpPr/>
          <p:nvPr/>
        </p:nvSpPr>
        <p:spPr>
          <a:xfrm>
            <a:off x="3643306" y="2855237"/>
            <a:ext cx="285752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63" name="ZoneTexte 62"/>
          <p:cNvSpPr txBox="1"/>
          <p:nvPr/>
        </p:nvSpPr>
        <p:spPr>
          <a:xfrm>
            <a:off x="1438252" y="2855237"/>
            <a:ext cx="1133484" cy="253916"/>
          </a:xfrm>
          <a:prstGeom prst="rect">
            <a:avLst/>
          </a:prstGeom>
          <a:noFill/>
        </p:spPr>
        <p:txBody>
          <a:bodyPr wrap="square" rtlCol="0">
            <a:spAutoFit/>
          </a:bodyPr>
          <a:lstStyle/>
          <a:p>
            <a:r>
              <a:rPr lang="fr-FR" sz="1050" dirty="0" smtClean="0"/>
              <a:t>Adresse E-mail *</a:t>
            </a:r>
            <a:endParaRPr lang="fr-FR" sz="1050" dirty="0"/>
          </a:p>
        </p:txBody>
      </p:sp>
      <p:sp>
        <p:nvSpPr>
          <p:cNvPr id="64" name="ZoneTexte 63"/>
          <p:cNvSpPr txBox="1"/>
          <p:nvPr/>
        </p:nvSpPr>
        <p:spPr>
          <a:xfrm>
            <a:off x="1428728" y="3212427"/>
            <a:ext cx="1133484" cy="253916"/>
          </a:xfrm>
          <a:prstGeom prst="rect">
            <a:avLst/>
          </a:prstGeom>
          <a:noFill/>
        </p:spPr>
        <p:txBody>
          <a:bodyPr wrap="square" rtlCol="0">
            <a:spAutoFit/>
          </a:bodyPr>
          <a:lstStyle/>
          <a:p>
            <a:r>
              <a:rPr lang="fr-FR" sz="1050" dirty="0" smtClean="0"/>
              <a:t>Nom *</a:t>
            </a:r>
            <a:endParaRPr lang="fr-FR" sz="1050" dirty="0"/>
          </a:p>
        </p:txBody>
      </p:sp>
      <p:sp>
        <p:nvSpPr>
          <p:cNvPr id="65" name="ZoneTexte 64"/>
          <p:cNvSpPr txBox="1"/>
          <p:nvPr/>
        </p:nvSpPr>
        <p:spPr>
          <a:xfrm>
            <a:off x="1428728" y="3672891"/>
            <a:ext cx="1133484" cy="253916"/>
          </a:xfrm>
          <a:prstGeom prst="rect">
            <a:avLst/>
          </a:prstGeom>
          <a:noFill/>
        </p:spPr>
        <p:txBody>
          <a:bodyPr wrap="square" rtlCol="0">
            <a:spAutoFit/>
          </a:bodyPr>
          <a:lstStyle/>
          <a:p>
            <a:r>
              <a:rPr lang="fr-FR" sz="1050" dirty="0" smtClean="0"/>
              <a:t>Prénom *</a:t>
            </a:r>
          </a:p>
        </p:txBody>
      </p:sp>
      <p:sp>
        <p:nvSpPr>
          <p:cNvPr id="66" name="ZoneTexte 65"/>
          <p:cNvSpPr txBox="1"/>
          <p:nvPr/>
        </p:nvSpPr>
        <p:spPr>
          <a:xfrm>
            <a:off x="1428728" y="4069683"/>
            <a:ext cx="1571636" cy="253916"/>
          </a:xfrm>
          <a:prstGeom prst="rect">
            <a:avLst/>
          </a:prstGeom>
          <a:noFill/>
        </p:spPr>
        <p:txBody>
          <a:bodyPr wrap="square" rtlCol="0">
            <a:spAutoFit/>
          </a:bodyPr>
          <a:lstStyle/>
          <a:p>
            <a:r>
              <a:rPr lang="fr-FR" sz="1050" dirty="0" smtClean="0"/>
              <a:t>Sujet d’interrogation *   </a:t>
            </a:r>
            <a:endParaRPr lang="fr-FR" sz="1050" dirty="0"/>
          </a:p>
        </p:txBody>
      </p:sp>
      <p:sp>
        <p:nvSpPr>
          <p:cNvPr id="67" name="Rectangle à coins arrondis 66"/>
          <p:cNvSpPr/>
          <p:nvPr/>
        </p:nvSpPr>
        <p:spPr>
          <a:xfrm>
            <a:off x="3643306" y="3252029"/>
            <a:ext cx="285752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69" name="Rectangle à coins arrondis 68"/>
          <p:cNvSpPr/>
          <p:nvPr/>
        </p:nvSpPr>
        <p:spPr>
          <a:xfrm>
            <a:off x="3643306" y="3641055"/>
            <a:ext cx="285752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70" name="Rectangle à coins arrondis 69"/>
          <p:cNvSpPr/>
          <p:nvPr/>
        </p:nvSpPr>
        <p:spPr>
          <a:xfrm>
            <a:off x="3643306" y="4069683"/>
            <a:ext cx="285752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71" name="ZoneTexte 70"/>
          <p:cNvSpPr txBox="1"/>
          <p:nvPr/>
        </p:nvSpPr>
        <p:spPr>
          <a:xfrm>
            <a:off x="1428728" y="4458709"/>
            <a:ext cx="1857388" cy="253916"/>
          </a:xfrm>
          <a:prstGeom prst="rect">
            <a:avLst/>
          </a:prstGeom>
          <a:noFill/>
        </p:spPr>
        <p:txBody>
          <a:bodyPr wrap="square" rtlCol="0">
            <a:spAutoFit/>
          </a:bodyPr>
          <a:lstStyle/>
          <a:p>
            <a:r>
              <a:rPr lang="fr-FR" sz="1050" dirty="0" smtClean="0"/>
              <a:t>Détaillez votre interrogation *    </a:t>
            </a:r>
            <a:endParaRPr lang="fr-FR" sz="1050" dirty="0"/>
          </a:p>
        </p:txBody>
      </p:sp>
      <p:sp>
        <p:nvSpPr>
          <p:cNvPr id="72" name="ZoneTexte 71"/>
          <p:cNvSpPr txBox="1"/>
          <p:nvPr/>
        </p:nvSpPr>
        <p:spPr>
          <a:xfrm>
            <a:off x="1428728" y="2460704"/>
            <a:ext cx="1133484" cy="253916"/>
          </a:xfrm>
          <a:prstGeom prst="rect">
            <a:avLst/>
          </a:prstGeom>
          <a:noFill/>
        </p:spPr>
        <p:txBody>
          <a:bodyPr wrap="square" rtlCol="0">
            <a:spAutoFit/>
          </a:bodyPr>
          <a:lstStyle/>
          <a:p>
            <a:r>
              <a:rPr lang="fr-FR" sz="1050" dirty="0" smtClean="0"/>
              <a:t>Civilité *</a:t>
            </a:r>
            <a:endParaRPr lang="fr-FR" sz="1050" dirty="0"/>
          </a:p>
        </p:txBody>
      </p:sp>
      <p:sp>
        <p:nvSpPr>
          <p:cNvPr id="73" name="ZoneTexte 72"/>
          <p:cNvSpPr txBox="1"/>
          <p:nvPr/>
        </p:nvSpPr>
        <p:spPr>
          <a:xfrm>
            <a:off x="3571868" y="2460704"/>
            <a:ext cx="2357454" cy="253916"/>
          </a:xfrm>
          <a:prstGeom prst="rect">
            <a:avLst/>
          </a:prstGeom>
          <a:noFill/>
        </p:spPr>
        <p:txBody>
          <a:bodyPr wrap="square" rtlCol="0">
            <a:spAutoFit/>
          </a:bodyPr>
          <a:lstStyle/>
          <a:p>
            <a:r>
              <a:rPr lang="fr-FR" sz="1050" dirty="0" smtClean="0"/>
              <a:t>Mr.             Mme                 Mlle</a:t>
            </a:r>
            <a:endParaRPr lang="fr-FR" sz="1050" dirty="0"/>
          </a:p>
        </p:txBody>
      </p:sp>
      <p:sp>
        <p:nvSpPr>
          <p:cNvPr id="74" name="ZoneTexte 73"/>
          <p:cNvSpPr txBox="1"/>
          <p:nvPr/>
        </p:nvSpPr>
        <p:spPr>
          <a:xfrm>
            <a:off x="3652830" y="5389662"/>
            <a:ext cx="2919434" cy="253916"/>
          </a:xfrm>
          <a:prstGeom prst="rect">
            <a:avLst/>
          </a:prstGeom>
          <a:noFill/>
        </p:spPr>
        <p:txBody>
          <a:bodyPr wrap="square" rtlCol="0">
            <a:spAutoFit/>
          </a:bodyPr>
          <a:lstStyle/>
          <a:p>
            <a:r>
              <a:rPr lang="fr-FR" sz="1050" dirty="0" smtClean="0">
                <a:solidFill>
                  <a:schemeClr val="bg1">
                    <a:lumMod val="50000"/>
                  </a:schemeClr>
                </a:solidFill>
              </a:rPr>
              <a:t>1000 caractères max (il vous reste 000 caractères  </a:t>
            </a:r>
            <a:endParaRPr lang="fr-FR" sz="1050" dirty="0">
              <a:solidFill>
                <a:schemeClr val="bg1">
                  <a:lumMod val="50000"/>
                </a:schemeClr>
              </a:solidFill>
            </a:endParaRPr>
          </a:p>
        </p:txBody>
      </p:sp>
      <p:pic>
        <p:nvPicPr>
          <p:cNvPr id="1026" name="Picture 2" descr="https://helpx.adobe.com/fr/dreamweaver/using/images/as_radioButton.png"/>
          <p:cNvPicPr>
            <a:picLocks noChangeAspect="1" noChangeArrowheads="1"/>
          </p:cNvPicPr>
          <p:nvPr/>
        </p:nvPicPr>
        <p:blipFill>
          <a:blip r:embed="rId3"/>
          <a:srcRect l="3659" t="71429" r="90853" b="22618"/>
          <a:stretch>
            <a:fillRect/>
          </a:stretch>
        </p:blipFill>
        <p:spPr bwMode="auto">
          <a:xfrm>
            <a:off x="4572000" y="2500306"/>
            <a:ext cx="214314" cy="142876"/>
          </a:xfrm>
          <a:prstGeom prst="rect">
            <a:avLst/>
          </a:prstGeom>
          <a:noFill/>
        </p:spPr>
      </p:pic>
      <p:pic>
        <p:nvPicPr>
          <p:cNvPr id="75" name="Picture 2" descr="https://helpx.adobe.com/fr/dreamweaver/using/images/as_radioButton.png"/>
          <p:cNvPicPr>
            <a:picLocks noChangeAspect="1" noChangeArrowheads="1"/>
          </p:cNvPicPr>
          <p:nvPr/>
        </p:nvPicPr>
        <p:blipFill>
          <a:blip r:embed="rId3"/>
          <a:srcRect l="5488" t="77381" r="90853" b="13690"/>
          <a:stretch>
            <a:fillRect/>
          </a:stretch>
        </p:blipFill>
        <p:spPr bwMode="auto">
          <a:xfrm>
            <a:off x="4000496" y="2428868"/>
            <a:ext cx="142876" cy="214314"/>
          </a:xfrm>
          <a:prstGeom prst="rect">
            <a:avLst/>
          </a:prstGeom>
          <a:noFill/>
        </p:spPr>
      </p:pic>
      <p:pic>
        <p:nvPicPr>
          <p:cNvPr id="76" name="Picture 2" descr="https://helpx.adobe.com/fr/dreamweaver/using/images/as_radioButton.png"/>
          <p:cNvPicPr>
            <a:picLocks noChangeAspect="1" noChangeArrowheads="1"/>
          </p:cNvPicPr>
          <p:nvPr/>
        </p:nvPicPr>
        <p:blipFill>
          <a:blip r:embed="rId3"/>
          <a:srcRect l="3659" t="71429" r="90853" b="22618"/>
          <a:stretch>
            <a:fillRect/>
          </a:stretch>
        </p:blipFill>
        <p:spPr bwMode="auto">
          <a:xfrm>
            <a:off x="5357818" y="2500306"/>
            <a:ext cx="214314" cy="142876"/>
          </a:xfrm>
          <a:prstGeom prst="rect">
            <a:avLst/>
          </a:prstGeom>
          <a:noFill/>
        </p:spPr>
      </p:pic>
      <p:sp>
        <p:nvSpPr>
          <p:cNvPr id="34" name="Rectangle à coins arrondis 33"/>
          <p:cNvSpPr/>
          <p:nvPr/>
        </p:nvSpPr>
        <p:spPr>
          <a:xfrm>
            <a:off x="5429256" y="5643578"/>
            <a:ext cx="1071570" cy="28575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smtClean="0"/>
              <a:t>Envoyer</a:t>
            </a:r>
            <a:endParaRPr lang="fr-FR"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Rectangle 39"/>
          <p:cNvSpPr/>
          <p:nvPr/>
        </p:nvSpPr>
        <p:spPr>
          <a:xfrm>
            <a:off x="0" y="0"/>
            <a:ext cx="9144000" cy="1214422"/>
          </a:xfrm>
          <a:prstGeom prst="rect">
            <a:avLst/>
          </a:prstGeom>
          <a:gradFill>
            <a:gsLst>
              <a:gs pos="0">
                <a:srgbClr val="ECDA52"/>
              </a:gs>
              <a:gs pos="80000">
                <a:schemeClr val="accent6">
                  <a:shade val="93000"/>
                  <a:satMod val="130000"/>
                </a:schemeClr>
              </a:gs>
              <a:gs pos="100000">
                <a:schemeClr val="accent6">
                  <a:shade val="94000"/>
                  <a:satMod val="135000"/>
                </a:schemeClr>
              </a:gs>
            </a:gsLst>
            <a:lin ang="16200000" scaled="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ZoneTexte 8"/>
          <p:cNvSpPr txBox="1"/>
          <p:nvPr/>
        </p:nvSpPr>
        <p:spPr>
          <a:xfrm>
            <a:off x="4500562" y="285728"/>
            <a:ext cx="1285884" cy="246221"/>
          </a:xfrm>
          <a:prstGeom prst="rect">
            <a:avLst/>
          </a:prstGeom>
          <a:noFill/>
        </p:spPr>
        <p:txBody>
          <a:bodyPr wrap="square" rtlCol="0">
            <a:spAutoFit/>
          </a:bodyPr>
          <a:lstStyle/>
          <a:p>
            <a:r>
              <a:rPr lang="fr-FR" sz="1000" dirty="0" smtClean="0">
                <a:solidFill>
                  <a:schemeClr val="tx1">
                    <a:lumMod val="65000"/>
                    <a:lumOff val="35000"/>
                  </a:schemeClr>
                </a:solidFill>
              </a:rPr>
              <a:t>Adresse électronique </a:t>
            </a:r>
            <a:endParaRPr lang="fr-FR" sz="1000" dirty="0">
              <a:solidFill>
                <a:schemeClr val="tx1">
                  <a:lumMod val="65000"/>
                  <a:lumOff val="35000"/>
                </a:schemeClr>
              </a:solidFill>
            </a:endParaRPr>
          </a:p>
        </p:txBody>
      </p:sp>
      <p:sp>
        <p:nvSpPr>
          <p:cNvPr id="10" name="ZoneTexte 9"/>
          <p:cNvSpPr txBox="1"/>
          <p:nvPr/>
        </p:nvSpPr>
        <p:spPr>
          <a:xfrm>
            <a:off x="6215074" y="285728"/>
            <a:ext cx="928694" cy="246221"/>
          </a:xfrm>
          <a:prstGeom prst="rect">
            <a:avLst/>
          </a:prstGeom>
          <a:noFill/>
        </p:spPr>
        <p:txBody>
          <a:bodyPr wrap="square" rtlCol="0">
            <a:spAutoFit/>
          </a:bodyPr>
          <a:lstStyle/>
          <a:p>
            <a:r>
              <a:rPr lang="fr-FR" sz="1000" dirty="0" smtClean="0">
                <a:solidFill>
                  <a:schemeClr val="tx1">
                    <a:lumMod val="65000"/>
                    <a:lumOff val="35000"/>
                  </a:schemeClr>
                </a:solidFill>
              </a:rPr>
              <a:t>Mot de passe</a:t>
            </a:r>
            <a:endParaRPr lang="fr-FR" sz="1000" dirty="0">
              <a:solidFill>
                <a:schemeClr val="tx1">
                  <a:lumMod val="65000"/>
                  <a:lumOff val="35000"/>
                </a:schemeClr>
              </a:solidFill>
            </a:endParaRPr>
          </a:p>
        </p:txBody>
      </p:sp>
      <p:sp>
        <p:nvSpPr>
          <p:cNvPr id="11" name="Rectangle à coins arrondis 10">
            <a:hlinkClick r:id="rId2" action="ppaction://hlinksldjump"/>
          </p:cNvPr>
          <p:cNvSpPr/>
          <p:nvPr/>
        </p:nvSpPr>
        <p:spPr>
          <a:xfrm>
            <a:off x="7858148" y="500042"/>
            <a:ext cx="714380" cy="214314"/>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900" b="1" dirty="0" smtClean="0">
                <a:solidFill>
                  <a:schemeClr val="tx1">
                    <a:lumMod val="65000"/>
                    <a:lumOff val="35000"/>
                  </a:schemeClr>
                </a:solidFill>
              </a:rPr>
              <a:t>Connexion</a:t>
            </a:r>
            <a:endParaRPr lang="fr-FR" sz="900" b="1" dirty="0">
              <a:solidFill>
                <a:schemeClr val="tx1">
                  <a:lumMod val="65000"/>
                  <a:lumOff val="35000"/>
                </a:schemeClr>
              </a:solidFill>
            </a:endParaRPr>
          </a:p>
        </p:txBody>
      </p:sp>
      <p:sp>
        <p:nvSpPr>
          <p:cNvPr id="20" name="ZoneTexte 19"/>
          <p:cNvSpPr txBox="1"/>
          <p:nvPr/>
        </p:nvSpPr>
        <p:spPr>
          <a:xfrm>
            <a:off x="571472" y="559338"/>
            <a:ext cx="2857520" cy="369332"/>
          </a:xfrm>
          <a:prstGeom prst="rect">
            <a:avLst/>
          </a:prstGeom>
          <a:noFill/>
        </p:spPr>
        <p:txBody>
          <a:bodyPr wrap="square" rtlCol="0">
            <a:spAutoFit/>
          </a:bodyPr>
          <a:lstStyle/>
          <a:p>
            <a:endParaRPr lang="fr-FR" dirty="0"/>
          </a:p>
        </p:txBody>
      </p:sp>
      <p:sp>
        <p:nvSpPr>
          <p:cNvPr id="21" name="ZoneTexte 20"/>
          <p:cNvSpPr txBox="1"/>
          <p:nvPr/>
        </p:nvSpPr>
        <p:spPr>
          <a:xfrm>
            <a:off x="571472" y="357166"/>
            <a:ext cx="2000264" cy="492443"/>
          </a:xfrm>
          <a:prstGeom prst="rect">
            <a:avLst/>
          </a:prstGeom>
          <a:noFill/>
        </p:spPr>
        <p:txBody>
          <a:bodyPr wrap="square" rtlCol="0">
            <a:spAutoFit/>
          </a:bodyPr>
          <a:lstStyle/>
          <a:p>
            <a:r>
              <a:rPr lang="fr-FR" sz="2600" b="1" dirty="0" smtClean="0">
                <a:solidFill>
                  <a:schemeClr val="bg1"/>
                </a:solidFill>
                <a:latin typeface="Arial" pitchFamily="34" charset="0"/>
                <a:cs typeface="Arial" pitchFamily="34" charset="0"/>
              </a:rPr>
              <a:t>Look&amp;Note</a:t>
            </a:r>
            <a:endParaRPr lang="fr-FR" sz="2600" b="1" dirty="0">
              <a:solidFill>
                <a:schemeClr val="bg1"/>
              </a:solidFill>
              <a:latin typeface="Arial" pitchFamily="34" charset="0"/>
              <a:cs typeface="Arial" pitchFamily="34" charset="0"/>
            </a:endParaRPr>
          </a:p>
        </p:txBody>
      </p:sp>
      <p:sp>
        <p:nvSpPr>
          <p:cNvPr id="42" name="Rectangle à coins arrondis 41"/>
          <p:cNvSpPr/>
          <p:nvPr/>
        </p:nvSpPr>
        <p:spPr>
          <a:xfrm>
            <a:off x="4572000" y="500042"/>
            <a:ext cx="142876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43" name="Rectangle à coins arrondis 42"/>
          <p:cNvSpPr/>
          <p:nvPr/>
        </p:nvSpPr>
        <p:spPr>
          <a:xfrm>
            <a:off x="6286512" y="500042"/>
            <a:ext cx="142876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44" name="ZoneTexte 43"/>
          <p:cNvSpPr txBox="1"/>
          <p:nvPr/>
        </p:nvSpPr>
        <p:spPr>
          <a:xfrm>
            <a:off x="6215074" y="714356"/>
            <a:ext cx="1357322" cy="246221"/>
          </a:xfrm>
          <a:prstGeom prst="rect">
            <a:avLst/>
          </a:prstGeom>
          <a:noFill/>
        </p:spPr>
        <p:txBody>
          <a:bodyPr wrap="square" rtlCol="0">
            <a:spAutoFit/>
          </a:bodyPr>
          <a:lstStyle/>
          <a:p>
            <a:r>
              <a:rPr lang="fr-FR" sz="1000" dirty="0" smtClean="0">
                <a:solidFill>
                  <a:schemeClr val="tx1">
                    <a:lumMod val="65000"/>
                    <a:lumOff val="35000"/>
                  </a:schemeClr>
                </a:solidFill>
              </a:rPr>
              <a:t>Mot de passe oublié ?</a:t>
            </a:r>
            <a:endParaRPr lang="fr-FR" sz="1000" dirty="0">
              <a:solidFill>
                <a:schemeClr val="tx1">
                  <a:lumMod val="65000"/>
                  <a:lumOff val="35000"/>
                </a:schemeClr>
              </a:solidFill>
            </a:endParaRPr>
          </a:p>
        </p:txBody>
      </p:sp>
      <p:sp>
        <p:nvSpPr>
          <p:cNvPr id="45" name="ZoneTexte 44"/>
          <p:cNvSpPr txBox="1"/>
          <p:nvPr/>
        </p:nvSpPr>
        <p:spPr>
          <a:xfrm>
            <a:off x="4500562" y="714356"/>
            <a:ext cx="1571636" cy="246221"/>
          </a:xfrm>
          <a:prstGeom prst="rect">
            <a:avLst/>
          </a:prstGeom>
          <a:noFill/>
        </p:spPr>
        <p:txBody>
          <a:bodyPr wrap="square" rtlCol="0">
            <a:spAutoFit/>
          </a:bodyPr>
          <a:lstStyle/>
          <a:p>
            <a:r>
              <a:rPr lang="fr-FR" sz="1000" dirty="0" smtClean="0">
                <a:solidFill>
                  <a:schemeClr val="tx1">
                    <a:lumMod val="65000"/>
                    <a:lumOff val="35000"/>
                  </a:schemeClr>
                </a:solidFill>
              </a:rPr>
              <a:t>Garder ma session ouverte</a:t>
            </a:r>
            <a:endParaRPr lang="fr-FR" sz="1000" dirty="0">
              <a:solidFill>
                <a:schemeClr val="tx1">
                  <a:lumMod val="65000"/>
                  <a:lumOff val="35000"/>
                </a:schemeClr>
              </a:solidFill>
            </a:endParaRPr>
          </a:p>
        </p:txBody>
      </p:sp>
      <p:cxnSp>
        <p:nvCxnSpPr>
          <p:cNvPr id="48" name="Connecteur droit 47"/>
          <p:cNvCxnSpPr/>
          <p:nvPr/>
        </p:nvCxnSpPr>
        <p:spPr>
          <a:xfrm>
            <a:off x="214314" y="6286520"/>
            <a:ext cx="8786842" cy="1588"/>
          </a:xfrm>
          <a:prstGeom prst="line">
            <a:avLst/>
          </a:prstGeom>
        </p:spPr>
        <p:style>
          <a:lnRef idx="1">
            <a:schemeClr val="accent1"/>
          </a:lnRef>
          <a:fillRef idx="0">
            <a:schemeClr val="accent1"/>
          </a:fillRef>
          <a:effectRef idx="0">
            <a:schemeClr val="accent1"/>
          </a:effectRef>
          <a:fontRef idx="minor">
            <a:schemeClr val="tx1"/>
          </a:fontRef>
        </p:style>
      </p:cxnSp>
      <p:sp>
        <p:nvSpPr>
          <p:cNvPr id="50" name="ZoneTexte 49"/>
          <p:cNvSpPr txBox="1"/>
          <p:nvPr/>
        </p:nvSpPr>
        <p:spPr>
          <a:xfrm>
            <a:off x="2500298" y="6357958"/>
            <a:ext cx="1000132" cy="214314"/>
          </a:xfrm>
          <a:prstGeom prst="rect">
            <a:avLst/>
          </a:prstGeom>
          <a:noFill/>
        </p:spPr>
        <p:txBody>
          <a:bodyPr wrap="square" rtlCol="0">
            <a:spAutoFit/>
          </a:bodyPr>
          <a:lstStyle/>
          <a:p>
            <a:r>
              <a:rPr lang="fr-FR" sz="800" dirty="0" smtClean="0"/>
              <a:t>Mentions légales </a:t>
            </a:r>
            <a:endParaRPr lang="fr-FR" sz="800" dirty="0"/>
          </a:p>
        </p:txBody>
      </p:sp>
      <p:sp>
        <p:nvSpPr>
          <p:cNvPr id="51" name="ZoneTexte 50"/>
          <p:cNvSpPr txBox="1"/>
          <p:nvPr/>
        </p:nvSpPr>
        <p:spPr>
          <a:xfrm>
            <a:off x="714348" y="6357958"/>
            <a:ext cx="1071570" cy="215444"/>
          </a:xfrm>
          <a:prstGeom prst="rect">
            <a:avLst/>
          </a:prstGeom>
          <a:noFill/>
        </p:spPr>
        <p:txBody>
          <a:bodyPr wrap="square" rtlCol="0">
            <a:spAutoFit/>
          </a:bodyPr>
          <a:lstStyle/>
          <a:p>
            <a:r>
              <a:rPr lang="fr-FR" sz="800" dirty="0" smtClean="0"/>
              <a:t>Nous contacter</a:t>
            </a:r>
            <a:endParaRPr lang="fr-FR" sz="800" dirty="0"/>
          </a:p>
        </p:txBody>
      </p:sp>
      <p:sp>
        <p:nvSpPr>
          <p:cNvPr id="52" name="ZoneTexte 51"/>
          <p:cNvSpPr txBox="1"/>
          <p:nvPr/>
        </p:nvSpPr>
        <p:spPr>
          <a:xfrm>
            <a:off x="1571604" y="6326051"/>
            <a:ext cx="1000132" cy="246221"/>
          </a:xfrm>
          <a:prstGeom prst="rect">
            <a:avLst/>
          </a:prstGeom>
          <a:noFill/>
        </p:spPr>
        <p:txBody>
          <a:bodyPr wrap="square" rtlCol="0">
            <a:spAutoFit/>
          </a:bodyPr>
          <a:lstStyle/>
          <a:p>
            <a:r>
              <a:rPr lang="fr-FR" sz="1000" dirty="0" smtClean="0">
                <a:solidFill>
                  <a:srgbClr val="FF0000"/>
                </a:solidFill>
              </a:rPr>
              <a:t>Confidentialité</a:t>
            </a:r>
            <a:r>
              <a:rPr lang="fr-FR" sz="800" dirty="0" smtClean="0"/>
              <a:t> </a:t>
            </a:r>
            <a:endParaRPr lang="fr-FR" sz="800" dirty="0"/>
          </a:p>
        </p:txBody>
      </p:sp>
      <p:sp>
        <p:nvSpPr>
          <p:cNvPr id="56" name="ZoneTexte 55"/>
          <p:cNvSpPr txBox="1"/>
          <p:nvPr/>
        </p:nvSpPr>
        <p:spPr>
          <a:xfrm>
            <a:off x="214282" y="6357958"/>
            <a:ext cx="571504" cy="214314"/>
          </a:xfrm>
          <a:prstGeom prst="rect">
            <a:avLst/>
          </a:prstGeom>
          <a:noFill/>
        </p:spPr>
        <p:txBody>
          <a:bodyPr wrap="square" rtlCol="0">
            <a:spAutoFit/>
          </a:bodyPr>
          <a:lstStyle/>
          <a:p>
            <a:r>
              <a:rPr lang="fr-FR" sz="800" dirty="0" smtClean="0"/>
              <a:t>A propos</a:t>
            </a:r>
            <a:endParaRPr lang="fr-FR" sz="800" dirty="0"/>
          </a:p>
        </p:txBody>
      </p:sp>
      <p:sp>
        <p:nvSpPr>
          <p:cNvPr id="59" name="Rectangle 58"/>
          <p:cNvSpPr/>
          <p:nvPr/>
        </p:nvSpPr>
        <p:spPr>
          <a:xfrm>
            <a:off x="571472" y="1571612"/>
            <a:ext cx="4572000" cy="276999"/>
          </a:xfrm>
          <a:prstGeom prst="rect">
            <a:avLst/>
          </a:prstGeom>
        </p:spPr>
        <p:txBody>
          <a:bodyPr>
            <a:spAutoFit/>
          </a:bodyPr>
          <a:lstStyle/>
          <a:p>
            <a:r>
              <a:rPr lang="fr-FR" sz="1200" b="1" dirty="0" err="1" smtClean="0"/>
              <a:t>Text</a:t>
            </a:r>
            <a:r>
              <a:rPr lang="fr-FR" sz="1200" b="1" dirty="0" smtClean="0"/>
              <a:t> droits d’utilisation pub images, </a:t>
            </a:r>
            <a:r>
              <a:rPr lang="fr-FR" sz="1200" b="1" dirty="0" err="1" smtClean="0"/>
              <a:t>etc</a:t>
            </a:r>
            <a:endParaRPr lang="fr-FR" sz="1200"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Rectangle 39"/>
          <p:cNvSpPr/>
          <p:nvPr/>
        </p:nvSpPr>
        <p:spPr>
          <a:xfrm>
            <a:off x="0" y="0"/>
            <a:ext cx="9144000" cy="1214422"/>
          </a:xfrm>
          <a:prstGeom prst="rect">
            <a:avLst/>
          </a:prstGeom>
          <a:gradFill>
            <a:gsLst>
              <a:gs pos="0">
                <a:srgbClr val="ECDA52"/>
              </a:gs>
              <a:gs pos="80000">
                <a:schemeClr val="accent6">
                  <a:shade val="93000"/>
                  <a:satMod val="130000"/>
                </a:schemeClr>
              </a:gs>
              <a:gs pos="100000">
                <a:schemeClr val="accent6">
                  <a:shade val="94000"/>
                  <a:satMod val="135000"/>
                </a:schemeClr>
              </a:gs>
            </a:gsLst>
            <a:lin ang="16200000" scaled="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ZoneTexte 8"/>
          <p:cNvSpPr txBox="1"/>
          <p:nvPr/>
        </p:nvSpPr>
        <p:spPr>
          <a:xfrm>
            <a:off x="4500562" y="285728"/>
            <a:ext cx="1285884" cy="246221"/>
          </a:xfrm>
          <a:prstGeom prst="rect">
            <a:avLst/>
          </a:prstGeom>
          <a:noFill/>
        </p:spPr>
        <p:txBody>
          <a:bodyPr wrap="square" rtlCol="0">
            <a:spAutoFit/>
          </a:bodyPr>
          <a:lstStyle/>
          <a:p>
            <a:r>
              <a:rPr lang="fr-FR" sz="1000" dirty="0" smtClean="0">
                <a:solidFill>
                  <a:schemeClr val="tx1">
                    <a:lumMod val="65000"/>
                    <a:lumOff val="35000"/>
                  </a:schemeClr>
                </a:solidFill>
              </a:rPr>
              <a:t>Adresse électronique </a:t>
            </a:r>
            <a:endParaRPr lang="fr-FR" sz="1000" dirty="0">
              <a:solidFill>
                <a:schemeClr val="tx1">
                  <a:lumMod val="65000"/>
                  <a:lumOff val="35000"/>
                </a:schemeClr>
              </a:solidFill>
            </a:endParaRPr>
          </a:p>
        </p:txBody>
      </p:sp>
      <p:sp>
        <p:nvSpPr>
          <p:cNvPr id="10" name="ZoneTexte 9"/>
          <p:cNvSpPr txBox="1"/>
          <p:nvPr/>
        </p:nvSpPr>
        <p:spPr>
          <a:xfrm>
            <a:off x="6215074" y="285728"/>
            <a:ext cx="928694" cy="246221"/>
          </a:xfrm>
          <a:prstGeom prst="rect">
            <a:avLst/>
          </a:prstGeom>
          <a:noFill/>
        </p:spPr>
        <p:txBody>
          <a:bodyPr wrap="square" rtlCol="0">
            <a:spAutoFit/>
          </a:bodyPr>
          <a:lstStyle/>
          <a:p>
            <a:r>
              <a:rPr lang="fr-FR" sz="1000" dirty="0" smtClean="0">
                <a:solidFill>
                  <a:schemeClr val="tx1">
                    <a:lumMod val="65000"/>
                    <a:lumOff val="35000"/>
                  </a:schemeClr>
                </a:solidFill>
              </a:rPr>
              <a:t>Mot de passe</a:t>
            </a:r>
            <a:endParaRPr lang="fr-FR" sz="1000" dirty="0">
              <a:solidFill>
                <a:schemeClr val="tx1">
                  <a:lumMod val="65000"/>
                  <a:lumOff val="35000"/>
                </a:schemeClr>
              </a:solidFill>
            </a:endParaRPr>
          </a:p>
        </p:txBody>
      </p:sp>
      <p:sp>
        <p:nvSpPr>
          <p:cNvPr id="11" name="Rectangle à coins arrondis 10">
            <a:hlinkClick r:id="rId2" action="ppaction://hlinksldjump"/>
          </p:cNvPr>
          <p:cNvSpPr/>
          <p:nvPr/>
        </p:nvSpPr>
        <p:spPr>
          <a:xfrm>
            <a:off x="7858148" y="500042"/>
            <a:ext cx="714380" cy="214314"/>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900" b="1" dirty="0" smtClean="0">
                <a:solidFill>
                  <a:schemeClr val="tx1">
                    <a:lumMod val="65000"/>
                    <a:lumOff val="35000"/>
                  </a:schemeClr>
                </a:solidFill>
              </a:rPr>
              <a:t>Connexion</a:t>
            </a:r>
            <a:endParaRPr lang="fr-FR" sz="900" b="1" dirty="0">
              <a:solidFill>
                <a:schemeClr val="tx1">
                  <a:lumMod val="65000"/>
                  <a:lumOff val="35000"/>
                </a:schemeClr>
              </a:solidFill>
            </a:endParaRPr>
          </a:p>
        </p:txBody>
      </p:sp>
      <p:sp>
        <p:nvSpPr>
          <p:cNvPr id="20" name="ZoneTexte 19"/>
          <p:cNvSpPr txBox="1"/>
          <p:nvPr/>
        </p:nvSpPr>
        <p:spPr>
          <a:xfrm>
            <a:off x="571472" y="559338"/>
            <a:ext cx="2857520" cy="369332"/>
          </a:xfrm>
          <a:prstGeom prst="rect">
            <a:avLst/>
          </a:prstGeom>
          <a:noFill/>
        </p:spPr>
        <p:txBody>
          <a:bodyPr wrap="square" rtlCol="0">
            <a:spAutoFit/>
          </a:bodyPr>
          <a:lstStyle/>
          <a:p>
            <a:endParaRPr lang="fr-FR" dirty="0"/>
          </a:p>
        </p:txBody>
      </p:sp>
      <p:sp>
        <p:nvSpPr>
          <p:cNvPr id="21" name="ZoneTexte 20"/>
          <p:cNvSpPr txBox="1"/>
          <p:nvPr/>
        </p:nvSpPr>
        <p:spPr>
          <a:xfrm>
            <a:off x="571472" y="357166"/>
            <a:ext cx="2000264" cy="492443"/>
          </a:xfrm>
          <a:prstGeom prst="rect">
            <a:avLst/>
          </a:prstGeom>
          <a:noFill/>
        </p:spPr>
        <p:txBody>
          <a:bodyPr wrap="square" rtlCol="0">
            <a:spAutoFit/>
          </a:bodyPr>
          <a:lstStyle/>
          <a:p>
            <a:r>
              <a:rPr lang="fr-FR" sz="2600" b="1" dirty="0" smtClean="0">
                <a:solidFill>
                  <a:schemeClr val="bg1"/>
                </a:solidFill>
                <a:latin typeface="Arial" pitchFamily="34" charset="0"/>
                <a:cs typeface="Arial" pitchFamily="34" charset="0"/>
              </a:rPr>
              <a:t>Look&amp;Note</a:t>
            </a:r>
            <a:endParaRPr lang="fr-FR" sz="2600" b="1" dirty="0">
              <a:solidFill>
                <a:schemeClr val="bg1"/>
              </a:solidFill>
              <a:latin typeface="Arial" pitchFamily="34" charset="0"/>
              <a:cs typeface="Arial" pitchFamily="34" charset="0"/>
            </a:endParaRPr>
          </a:p>
        </p:txBody>
      </p:sp>
      <p:sp>
        <p:nvSpPr>
          <p:cNvPr id="42" name="Rectangle à coins arrondis 41"/>
          <p:cNvSpPr/>
          <p:nvPr/>
        </p:nvSpPr>
        <p:spPr>
          <a:xfrm>
            <a:off x="4572000" y="500042"/>
            <a:ext cx="142876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43" name="Rectangle à coins arrondis 42"/>
          <p:cNvSpPr/>
          <p:nvPr/>
        </p:nvSpPr>
        <p:spPr>
          <a:xfrm>
            <a:off x="6286512" y="500042"/>
            <a:ext cx="1428760" cy="214314"/>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cc</a:t>
            </a:r>
            <a:endParaRPr lang="fr-FR" dirty="0"/>
          </a:p>
        </p:txBody>
      </p:sp>
      <p:sp>
        <p:nvSpPr>
          <p:cNvPr id="44" name="ZoneTexte 43"/>
          <p:cNvSpPr txBox="1"/>
          <p:nvPr/>
        </p:nvSpPr>
        <p:spPr>
          <a:xfrm>
            <a:off x="6215074" y="714356"/>
            <a:ext cx="1357322" cy="246221"/>
          </a:xfrm>
          <a:prstGeom prst="rect">
            <a:avLst/>
          </a:prstGeom>
          <a:noFill/>
        </p:spPr>
        <p:txBody>
          <a:bodyPr wrap="square" rtlCol="0">
            <a:spAutoFit/>
          </a:bodyPr>
          <a:lstStyle/>
          <a:p>
            <a:r>
              <a:rPr lang="fr-FR" sz="1000" dirty="0" smtClean="0">
                <a:solidFill>
                  <a:schemeClr val="tx1">
                    <a:lumMod val="65000"/>
                    <a:lumOff val="35000"/>
                  </a:schemeClr>
                </a:solidFill>
              </a:rPr>
              <a:t>Mot de passe oublié ?</a:t>
            </a:r>
            <a:endParaRPr lang="fr-FR" sz="1000" dirty="0">
              <a:solidFill>
                <a:schemeClr val="tx1">
                  <a:lumMod val="65000"/>
                  <a:lumOff val="35000"/>
                </a:schemeClr>
              </a:solidFill>
            </a:endParaRPr>
          </a:p>
        </p:txBody>
      </p:sp>
      <p:sp>
        <p:nvSpPr>
          <p:cNvPr id="45" name="ZoneTexte 44"/>
          <p:cNvSpPr txBox="1"/>
          <p:nvPr/>
        </p:nvSpPr>
        <p:spPr>
          <a:xfrm>
            <a:off x="4500562" y="714356"/>
            <a:ext cx="1571636" cy="246221"/>
          </a:xfrm>
          <a:prstGeom prst="rect">
            <a:avLst/>
          </a:prstGeom>
          <a:noFill/>
        </p:spPr>
        <p:txBody>
          <a:bodyPr wrap="square" rtlCol="0">
            <a:spAutoFit/>
          </a:bodyPr>
          <a:lstStyle/>
          <a:p>
            <a:r>
              <a:rPr lang="fr-FR" sz="1000" dirty="0" smtClean="0">
                <a:solidFill>
                  <a:schemeClr val="tx1">
                    <a:lumMod val="65000"/>
                    <a:lumOff val="35000"/>
                  </a:schemeClr>
                </a:solidFill>
              </a:rPr>
              <a:t>Garder ma session ouverte</a:t>
            </a:r>
            <a:endParaRPr lang="fr-FR" sz="1000" dirty="0">
              <a:solidFill>
                <a:schemeClr val="tx1">
                  <a:lumMod val="65000"/>
                  <a:lumOff val="35000"/>
                </a:schemeClr>
              </a:solidFill>
            </a:endParaRPr>
          </a:p>
        </p:txBody>
      </p:sp>
      <p:cxnSp>
        <p:nvCxnSpPr>
          <p:cNvPr id="48" name="Connecteur droit 47"/>
          <p:cNvCxnSpPr/>
          <p:nvPr/>
        </p:nvCxnSpPr>
        <p:spPr>
          <a:xfrm>
            <a:off x="214314" y="6286520"/>
            <a:ext cx="8786842" cy="1588"/>
          </a:xfrm>
          <a:prstGeom prst="line">
            <a:avLst/>
          </a:prstGeom>
        </p:spPr>
        <p:style>
          <a:lnRef idx="1">
            <a:schemeClr val="accent1"/>
          </a:lnRef>
          <a:fillRef idx="0">
            <a:schemeClr val="accent1"/>
          </a:fillRef>
          <a:effectRef idx="0">
            <a:schemeClr val="accent1"/>
          </a:effectRef>
          <a:fontRef idx="minor">
            <a:schemeClr val="tx1"/>
          </a:fontRef>
        </p:style>
      </p:cxnSp>
      <p:sp>
        <p:nvSpPr>
          <p:cNvPr id="50" name="ZoneTexte 49"/>
          <p:cNvSpPr txBox="1"/>
          <p:nvPr/>
        </p:nvSpPr>
        <p:spPr>
          <a:xfrm>
            <a:off x="2500298" y="6357958"/>
            <a:ext cx="1214446" cy="246221"/>
          </a:xfrm>
          <a:prstGeom prst="rect">
            <a:avLst/>
          </a:prstGeom>
          <a:noFill/>
        </p:spPr>
        <p:txBody>
          <a:bodyPr wrap="square" rtlCol="0">
            <a:spAutoFit/>
          </a:bodyPr>
          <a:lstStyle/>
          <a:p>
            <a:r>
              <a:rPr lang="fr-FR" sz="1000" dirty="0" smtClean="0">
                <a:solidFill>
                  <a:srgbClr val="FF0000"/>
                </a:solidFill>
              </a:rPr>
              <a:t>Mentions</a:t>
            </a:r>
            <a:r>
              <a:rPr lang="fr-FR" sz="800" dirty="0" smtClean="0"/>
              <a:t> </a:t>
            </a:r>
            <a:r>
              <a:rPr lang="fr-FR" sz="1000" dirty="0" smtClean="0">
                <a:solidFill>
                  <a:srgbClr val="FF0000"/>
                </a:solidFill>
              </a:rPr>
              <a:t>légales</a:t>
            </a:r>
            <a:r>
              <a:rPr lang="fr-FR" sz="800" dirty="0" smtClean="0"/>
              <a:t> </a:t>
            </a:r>
            <a:endParaRPr lang="fr-FR" sz="800" dirty="0"/>
          </a:p>
        </p:txBody>
      </p:sp>
      <p:sp>
        <p:nvSpPr>
          <p:cNvPr id="51" name="ZoneTexte 50"/>
          <p:cNvSpPr txBox="1"/>
          <p:nvPr/>
        </p:nvSpPr>
        <p:spPr>
          <a:xfrm>
            <a:off x="714348" y="6357958"/>
            <a:ext cx="1071570" cy="215444"/>
          </a:xfrm>
          <a:prstGeom prst="rect">
            <a:avLst/>
          </a:prstGeom>
          <a:noFill/>
        </p:spPr>
        <p:txBody>
          <a:bodyPr wrap="square" rtlCol="0">
            <a:spAutoFit/>
          </a:bodyPr>
          <a:lstStyle/>
          <a:p>
            <a:r>
              <a:rPr lang="fr-FR" sz="800" dirty="0" smtClean="0"/>
              <a:t>Nous contacter</a:t>
            </a:r>
            <a:endParaRPr lang="fr-FR" sz="800" dirty="0"/>
          </a:p>
        </p:txBody>
      </p:sp>
      <p:sp>
        <p:nvSpPr>
          <p:cNvPr id="52" name="ZoneTexte 51"/>
          <p:cNvSpPr txBox="1"/>
          <p:nvPr/>
        </p:nvSpPr>
        <p:spPr>
          <a:xfrm>
            <a:off x="1571604" y="6356828"/>
            <a:ext cx="1000132" cy="215444"/>
          </a:xfrm>
          <a:prstGeom prst="rect">
            <a:avLst/>
          </a:prstGeom>
          <a:noFill/>
        </p:spPr>
        <p:txBody>
          <a:bodyPr wrap="square" rtlCol="0">
            <a:spAutoFit/>
          </a:bodyPr>
          <a:lstStyle/>
          <a:p>
            <a:r>
              <a:rPr lang="fr-FR" sz="800" dirty="0" smtClean="0"/>
              <a:t>Confidentialité </a:t>
            </a:r>
            <a:endParaRPr lang="fr-FR" sz="800" dirty="0"/>
          </a:p>
        </p:txBody>
      </p:sp>
      <p:sp>
        <p:nvSpPr>
          <p:cNvPr id="56" name="ZoneTexte 55"/>
          <p:cNvSpPr txBox="1"/>
          <p:nvPr/>
        </p:nvSpPr>
        <p:spPr>
          <a:xfrm>
            <a:off x="214282" y="6357958"/>
            <a:ext cx="571504" cy="214314"/>
          </a:xfrm>
          <a:prstGeom prst="rect">
            <a:avLst/>
          </a:prstGeom>
          <a:noFill/>
        </p:spPr>
        <p:txBody>
          <a:bodyPr wrap="square" rtlCol="0">
            <a:spAutoFit/>
          </a:bodyPr>
          <a:lstStyle/>
          <a:p>
            <a:r>
              <a:rPr lang="fr-FR" sz="800" dirty="0" smtClean="0"/>
              <a:t>A propos</a:t>
            </a:r>
            <a:endParaRPr lang="fr-FR" sz="800" dirty="0"/>
          </a:p>
        </p:txBody>
      </p:sp>
      <p:sp>
        <p:nvSpPr>
          <p:cNvPr id="59" name="Rectangle 58"/>
          <p:cNvSpPr/>
          <p:nvPr/>
        </p:nvSpPr>
        <p:spPr>
          <a:xfrm>
            <a:off x="571472" y="1571612"/>
            <a:ext cx="4572000" cy="276999"/>
          </a:xfrm>
          <a:prstGeom prst="rect">
            <a:avLst/>
          </a:prstGeom>
        </p:spPr>
        <p:txBody>
          <a:bodyPr>
            <a:spAutoFit/>
          </a:bodyPr>
          <a:lstStyle/>
          <a:p>
            <a:r>
              <a:rPr lang="fr-FR" sz="1200" b="1" dirty="0" smtClean="0"/>
              <a:t>Texte </a:t>
            </a:r>
            <a:r>
              <a:rPr lang="fr-FR" sz="1200" b="1" dirty="0" err="1" smtClean="0"/>
              <a:t>bla</a:t>
            </a:r>
            <a:r>
              <a:rPr lang="fr-FR" sz="1200" b="1" dirty="0" smtClean="0"/>
              <a:t> </a:t>
            </a:r>
            <a:r>
              <a:rPr lang="fr-FR" sz="1200" b="1" dirty="0" err="1" smtClean="0"/>
              <a:t>bla</a:t>
            </a:r>
            <a:r>
              <a:rPr lang="fr-FR" sz="1200" b="1" dirty="0" smtClean="0"/>
              <a:t> </a:t>
            </a:r>
            <a:r>
              <a:rPr lang="fr-FR" sz="1200" b="1" smtClean="0"/>
              <a:t>bla</a:t>
            </a:r>
            <a:endParaRPr lang="fr-FR" sz="1200"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 name="Rectangle 95"/>
          <p:cNvSpPr/>
          <p:nvPr/>
        </p:nvSpPr>
        <p:spPr>
          <a:xfrm>
            <a:off x="7143768" y="1214422"/>
            <a:ext cx="1998407" cy="5643578"/>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Rectangle 100"/>
          <p:cNvSpPr/>
          <p:nvPr/>
        </p:nvSpPr>
        <p:spPr>
          <a:xfrm>
            <a:off x="-32" y="1214422"/>
            <a:ext cx="1928826" cy="5643578"/>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0" y="0"/>
            <a:ext cx="9144000" cy="1357298"/>
          </a:xfrm>
          <a:prstGeom prst="rect">
            <a:avLst/>
          </a:prstGeom>
          <a:gradFill>
            <a:gsLst>
              <a:gs pos="0">
                <a:srgbClr val="ECDA52"/>
              </a:gs>
              <a:gs pos="80000">
                <a:schemeClr val="accent6">
                  <a:shade val="93000"/>
                  <a:satMod val="130000"/>
                </a:schemeClr>
              </a:gs>
              <a:gs pos="100000">
                <a:schemeClr val="accent6">
                  <a:shade val="94000"/>
                  <a:satMod val="135000"/>
                </a:schemeClr>
              </a:gs>
            </a:gsLst>
            <a:lin ang="16200000" scaled="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ZoneTexte 4"/>
          <p:cNvSpPr txBox="1"/>
          <p:nvPr/>
        </p:nvSpPr>
        <p:spPr>
          <a:xfrm>
            <a:off x="571472" y="142852"/>
            <a:ext cx="2000264" cy="461665"/>
          </a:xfrm>
          <a:prstGeom prst="rect">
            <a:avLst/>
          </a:prstGeom>
          <a:noFill/>
        </p:spPr>
        <p:txBody>
          <a:bodyPr wrap="square" rtlCol="0">
            <a:spAutoFit/>
          </a:bodyPr>
          <a:lstStyle/>
          <a:p>
            <a:r>
              <a:rPr lang="fr-FR" sz="2400" b="1" dirty="0" smtClean="0">
                <a:solidFill>
                  <a:schemeClr val="bg1"/>
                </a:solidFill>
                <a:latin typeface="Arial" pitchFamily="34" charset="0"/>
                <a:cs typeface="Arial" pitchFamily="34" charset="0"/>
              </a:rPr>
              <a:t>Look&amp;Note</a:t>
            </a:r>
            <a:endParaRPr lang="fr-FR" sz="2400" b="1" dirty="0">
              <a:solidFill>
                <a:schemeClr val="bg1"/>
              </a:solidFill>
              <a:latin typeface="Arial" pitchFamily="34" charset="0"/>
              <a:cs typeface="Arial" pitchFamily="34" charset="0"/>
            </a:endParaRPr>
          </a:p>
        </p:txBody>
      </p:sp>
      <p:sp>
        <p:nvSpPr>
          <p:cNvPr id="6" name="ZoneTexte 5"/>
          <p:cNvSpPr txBox="1"/>
          <p:nvPr/>
        </p:nvSpPr>
        <p:spPr>
          <a:xfrm>
            <a:off x="6286480" y="103250"/>
            <a:ext cx="2857520" cy="307777"/>
          </a:xfrm>
          <a:prstGeom prst="rect">
            <a:avLst/>
          </a:prstGeom>
          <a:noFill/>
        </p:spPr>
        <p:txBody>
          <a:bodyPr wrap="square" rtlCol="0">
            <a:spAutoFit/>
          </a:bodyPr>
          <a:lstStyle/>
          <a:p>
            <a:r>
              <a:rPr lang="fr-FR" sz="1400" dirty="0" smtClean="0">
                <a:solidFill>
                  <a:schemeClr val="bg1"/>
                </a:solidFill>
              </a:rPr>
              <a:t>Bonjour Nom d’utilisateur</a:t>
            </a:r>
            <a:endParaRPr lang="fr-FR" sz="1400" dirty="0">
              <a:solidFill>
                <a:schemeClr val="bg1"/>
              </a:solidFill>
            </a:endParaRPr>
          </a:p>
        </p:txBody>
      </p:sp>
      <p:pic>
        <p:nvPicPr>
          <p:cNvPr id="3074" name="Picture 2" descr="Khayreddine Bounabi"/>
          <p:cNvPicPr>
            <a:picLocks noChangeAspect="1" noChangeArrowheads="1"/>
          </p:cNvPicPr>
          <p:nvPr/>
        </p:nvPicPr>
        <p:blipFill>
          <a:blip r:embed="rId3"/>
          <a:srcRect/>
          <a:stretch>
            <a:fillRect/>
          </a:stretch>
        </p:blipFill>
        <p:spPr bwMode="auto">
          <a:xfrm>
            <a:off x="5572132" y="71414"/>
            <a:ext cx="500066" cy="500067"/>
          </a:xfrm>
          <a:prstGeom prst="rect">
            <a:avLst/>
          </a:prstGeom>
          <a:noFill/>
        </p:spPr>
      </p:pic>
      <p:sp>
        <p:nvSpPr>
          <p:cNvPr id="3076" name="AutoShape 4" descr="data:image/jpeg;base64,/9j/4AAQSkZJRgABAQAAAQABAAD/2wCEAAkGBxISEBIQDxQQDxAUFBQUDw8PFA8QDxQPFBQWFhQUFRQYHCggGBolHBQUITEhJSksLi4uFx80OTMsNygtLisBCgoKDQ0OFA8QFCwcHBwsLCwsLCwsLCwsLCwsLCwsLCwsLCwsLCwsLCwsNzc4LCwsLCwsLDcsLCssLDcsKyssK//AABEIALUBFgMBIgACEQEDEQH/xAAcAAEAAQUBAQAAAAAAAAAAAAAABQECAwQGBwj/xABDEAABAwIDBgIIAwQHCQAAAAABAAIDBBEFEiEGEzFBUWFxgQcUIjJSYpGhI0JyM4Kx0SRDU2OSosEVJTREc4OjsuH/xAAXAQEBAQEAAAAAAAAAAAAAAAAAAQID/8QAHBEBAQEBAQADAQAAAAAAAAAAAAERAiESMVFB/9oADAMBAAIRAxEAPwD3FERAREQEREBERAREQEREBERAREQEREBERARFEYvj8cJ3bQZpyLthjtcD4nu4Mb3PldBLXUXXbQ00RLXSBzxxiiDpZf8AAwEhcxWVM01/WJCGH/l4C5kY7Ofo6T7DssLHNYMrGtY34WgNH2U1NTc21Tz+xp3n5p3siH0GZ32Wk/aKuPBlHH2zTy/ezFHOnVhkKmp63nbS4gODKF/Ymoi+9nLNFtrM39vRu7mlmjl+zwwqLBKrZNNdTh211JMQ3eGGQ8IqhphffoM2h8iVOgrzSop2vble1rm9HAELHRS1FKb0kpyc6acl8J7NJ1Z5fRXV16gigMB2oiqDunjcVFtYX8+7HcHDwU+qoiIgIiICIiAiIgIiICIiAiIgIiICIiAiIgIiICFFzG0+Luz+p07i2QtzVEwteGE8AP7x1iB0AJ5C4UxrHXOc6CldlLTaapsHNjPNjAdHSfZvO50UIwNYCGX1N3OcS573fE9x1ce5VCGsaI4xlY0WaB08eZ7rE3UrNrK8uJQMJWWOK6246dZVqMp1mbTLdZCsojVwaIpkNOt8RKoiVGg7DnWuBmHUarVkpVNsu03aSD2WY1FxaRrXd7WKo46vw5sjbOuCNWPbpIx3xMdyKmdmdqXskbR15Gd2lNVcGzae4/4ZP4qUlo4X8CWHodQoXGtnQ+JzXASMOpLeIINw4dCDrdE+neouM2J2geXGgq3XqY25oZTYb+nGgd+scCPNdkCjSqIioIiICIiAiIgIiICIiAiIgIiICIiAiIgjsfxQU1O+YjM4WbHGNC+ZxtGweLiAuKgjMbSXnPNI4yTyfFK7jb5RwA5ABSG0dXvq4Qg3jpGh7xy9alHsf4Y7n/uBR9Q+5UqViJuVuU8KxU8ak4Y1jBWGNbLWKrGLM1i0LA1ZGsV4asgagwhirkWUBXBqDDkVpjWzlTKitJ8awSNNrC6kXMWF8aqON2lw+TK2en0qqd29gPUjjGflcLjzXd7OYwyrpoqiP3ZG3tza4aOYe4cCPJRVRAoTYuo9XraqhOkb/wClUw6ZjlnaP3sp/eQj0VFijeiqsqIiAiIgIiICIiAiIgIiICIiAiIgKjnAAk6Aak9gqqE22qzDhtZK33m08pb+vIQ0fUhBxWBzGSJ9S7R9TI+c30OR5tED4RhgW2I1ZAzdxRstYNaGjpoLLYgN1mss9PGpGJiwQMW9G1FVa1ZWtVWtWRrUFAFeAqgK6yC2yuAVwCvAQY8qZVksmVBiLVjcxbBCxkINOaNcbtKdxWUFV0nELz/d1H4evbNkPku6e1cX6So7UUjz/V2kHjG5sg/9VR3EEmiqtGimu0HqAijaeVFVFpkREQEREBERAREQEREBERAREQFzXpHP+66r9Db+G8Zf7XXSqB28gMmGVrB7xp5cv6gwlv3AQcnNKTlbyA+62qRqiKCXOxjurRflrbXTxCm6QLDMScDVuxha8A0W5GFVXNasoCo0LI0IDQq2VwCusgtAV1lVVVRbZUsr7KlkFhCsIWRWkIrE4LkfSPFmw+dvMxvA8S23+q69wXJekGW0LIxqZJIYwP8AqzMZ/Ak+SCUw42YB0ARW0fBFl0dWiItsCIiAiIgIiICIiAioiBdLpZVQEREBRm01O+SiqY4nFkjoZBG9pIc2TKcpBHO9lt1NUGNc7TQcdAPMrmsQrJp/YY71drwHQzyCwJA3gaGh2uZodx5NPPgHjvoyx10r5IJTdwbnBJ9onN7ZN+erV6rQheJ4nkw7HCWPZJDna5zojdhjmAzgDW1nF2nYL2ygkBALTcEAgjoslTMAW5GFpwLdjCIytCyAK1qvAQAFfZUAVwVCyrZVsq2QWFUIWSypZBjsrCsxCwuKIsK4naSTe11PENQxz5ndMsTcjf8APK0j9J6LsaqbIwu58G/qPBcRhH4kk1T+V53UPH9jESHO/ekMhvzAapfpeZtT1HwRX0jdEWY6OpREXRgREQEREBFRVQFRVRARWucALnQDiToFym0O31JTAhrhO8cmEbsHu/8AldB1hK5nHduKWmu0O30g/LGRlB7u4BeYYnthX4iSynBER09m8cA8XcXLSfgdPC3e4hNvXDXdh2SIHw5oPWsL22gnpzM27MpyyA2OR1gT3IseSkoKqSYHIA0NJa90lwA4cRkBuT4kDxXz3gu3MNLUVZija+OYsfAHWEbZmOBsb8GEGQHs4KYp6nFcSdNGHGhhcYTKXB7C4FgYwkaF92tHmB3UV6PtLt1h9BfO/wBbqG8GNLXZT4+6zy1Xl9ZVYliRkjGemprCaIPzsYKdr35cvN1jKRfhlA6BdvgewlFR2ll/pEw/rZ7H2vlZwH8VMVldcgsaBa4u/m08W26aD6LN7xuc/rxnajYf1eETNc58jmiQjQXBaN4wAcC0rrPRTtEZIW083vNFo3E+80cPPl5d1NTQAtDXXeBctDtQCb8PI2XHVWCy0s4lo2Ocxzi4NaL7qUa5uzDqDfQaLM71bxHt1FlPE26KRZD0IK57CatsrGuYQbgH2TceXZTELltxbuQhXBWRvPVZLoCuCoFUKi8K6yo0K5UUshQlYpHoVSV6xNbdXtjuofaDF2xsytuSTlAZYve/lGwdeZPAAEnQIiI2rrnSubTQuLXPzAPbbNHENJJ9elw1vzOb0KrTQNY1rGANa0BrWjgGgWAWvQUhbmkksZn23hFy1oHuxsv+RtzbqSTxKkYGXXO3XTmY3KVmiLapo9EVVMIqXRbYVVLqllUBARVVEFUWOaVrWlzyGtHFziAAPFcRtL6TKanBEVpnfEfZiB/i7yQdy94AJJAA4kmwHmuN2j9I1LTAiMid46HLGD+rn5LzSrx7EcUPsZmw/G+8cAHyt/MsL8Oo6Qb2sk9YlGtne4D2amDZxLanEcSJbCHCK/HWOADw4vWsMHpacb2vl9YkGuU+zGOwaOK5/HPSG5w3dK0RtGgNrfQBcXVVcszi6Rznk9SbKjucb9IVgY6Roa3gDawA7BcRW18s7ryOc89zorYqXqt+mw9ziA0E35AaqWjRp6br5W5d17ts3tF6zCyXLaYx7qrabhpc3Rrged+I6XIXC4Vsc91jL+GOnF/05LuMJw5kLMkQsL3JOpJ6lcuunTmVMNlPFxLnc3HU+XRXBpKvpKUnipano1j461qJZQE8Vl/2f2U8ylWQ0y38WdcGKSahfvKcOfTk3kgbq+I83Rj8zfk5cl2GDYzFOwOa5pvwIOh/kVfLTKCrsCGYywOMEx1Lmi8bzy3jPzeIse61Kxef7HasWVrlwlLtHUU2lWwiMcZmXlgt1JHtM8x5rpsP2hglaHNILTwe0hzPqOC0ymMyqCsUM8bhdr2kdbrMGjqPqEGQPQuVt2jiR9QsM1dEz3nC/QXc7yA1KozalUdZou42CiK7aFrCGkZCfd3l944fLE27z9Aoiqr5pT7N4W/HIGumt8kerWctXZj8oU0k1J4zjgbZjAXPcPYjbYPeOpJ0Yz5j5XOihKenObeykOlIsMt8kbOORgP3dxcRryAy09O1l8t7uN3ucS57ndXOOrj4rZjYsXq10nOKMYt+mhVsECkIYkkLV8TFVZmNRbZZ7KqIqgiwVlZHE0vle2No4ueQAvOtp/SxDFdlKN47gJH3Db/KzifOyD0apqWRtL5HNjYOLnkNH1K4Hab0p08ALaf8V/J7tGX7Di77LzmpqsRxF2eVzoovjl0AHys5LC80FFd0h9Zn+J/ta9hwCYNyrxPEcSdmcXRxcny+wwD5WLBJTYfRfiVL/Wp/nIIB+Vi5fG9u5pfZi/DZ26LlJJHyG7iXHqdVR2mO+kSWS7KcbpnAHS9uw5LjZ55JXZnkvPUq+Klv3UtQYU+QgMaXHoApaImGlvxUrRYW55DWNLjyABJXX4VseBYzH9xvHzcuroqJkYyxtDR2Gp8TzXO9tTlyWE7HHQzHKPhbq7zPAfddZQYdHELRtDep4uPiVIQ0pKlKXDOqx7W8kRkNMTyUvRYeealaXDbKVp6MBanKXppUtEpGKmW1HCswYt4zrXbCqmJbICZVcTWhJAtSWmUwWLE+JTF1ASU6hqvAKdzs+7DJP7WIuhk83MIJ8118tOtSSmWcVyL8IlDrx1Mze0rIJh9XND/8yubT1YN9/C7xhkB+0q6R9MsLqYptMiLibUfmki/dhdfyL5CPsswieRZ8szx8ILYW/wDha248VubgqopyptPjGpT07GX3bWsv72UAEnqTz81na1bLKYrZipVMqtSKFbsNOtiOBbLI1uRNYo4lssYrmsV4C1jIAiuARVGvX18cDDJM9sbBzcbeQ6lea7U+lyOO7KRuZ3ASSC/+Fg/1VPTVSve+i/E3UTt7G5x4B9mub5kNf9F5zJX0NEPw276X+0fYm/ZBtVEmIV7t7UPdFGfzynW3yt5LFJU0FEL/APETfG+x17LlMZ2tmmJAOVvIfyCgTmcbm5PUqjpca21nmu1hyM7aaLmnOc83JLj1KzRUvmpjDcEklNmNJ6nkPErNoh4qXrqpbDcHfIbMaXeHLxPJdhheybGWMpzn4W3DfrxK6anpg0BrAGjkALBYvf43OXMYXsi0WMxufgb/AKn+S6ilpGsGWNoaOjQAt6noiVL0mFdlj2teREU9ISpekwvqpmmw4BSUNKtTlL0jaXDQOSk4aQBbccK2GRrcjNrBHAthrFeGq4BXGVAFWyqioIiIKWVCFciDE5ixuiWxZLKYutN0CxmnW/ZUyphrQ9WQU638qZUw1piBZWxLPlVQEw1jDFeGq6yqqigCqiICIiDmvSHs969h80Df2wG8p3cLTs1ZryvqPBxXyTNC/O4SBwcCQ4O4hwNiD5r7bXmG3fosZVVDqqnc2F8hvOwj2XO09sW4E216oPniGlPmpnDMBll91unxHRv1XpJ2DZTH2hvT1Is2/h/NbkdEeAFh0AsFzvVbnLmMM2WjZYyfiO6cG/8A1dDBT2GVoAA4ACwUpT4USpmjwgDksZa15EHTYeTyUzR4V2U3T0AHJb8VMtTlLUbTYeByUjDTWW2yFZmxrcjOsEcK2GRrI1ivAVRaGq4BVsqqoIiICIiAiIgIiICIiAiIgWSyIgIiICIiAiIgIiICteiIIquo2u4hRwwxg5KqLOKzRUjQtqOEIiKztjCzsYiIjIGq+yoiqLgqoioIiIKIiKAgREVVERVBERAREQEREBERAREQEREBERAREQ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3078" name="AutoShape 6" descr="data:image/jpeg;base64,/9j/4AAQSkZJRgABAQAAAQABAAD/2wCEAAkGBxISEBIQDxQQDxAUFBQUDw8PFA8QDxQPFBQWFhQUFRQYHCggGBolHBQUITEhJSksLi4uFx80OTMsNygtLisBCgoKDQ0OFA8QFCwcHBwsLCwsLCwsLCwsLCwsLCwsLCwsLCwsLCwsLCwsNzc4LCwsLCwsLDcsLCssLDcsKyssK//AABEIALUBFgMBIgACEQEDEQH/xAAcAAEAAQUBAQAAAAAAAAAAAAAABQECAwQGBwj/xABDEAABAwIDBgIIAwQHCQAAAAABAAIDBBEFEiEGEzFBUWFxgQcUIjJSYpGhI0JyM4Kx0SRDU2OSosEVJTREc4OjsuH/xAAXAQEBAQEAAAAAAAAAAAAAAAAAAQID/8QAHBEBAQEBAQADAQAAAAAAAAAAAAERAiESMVFB/9oADAMBAAIRAxEAPwD3FERAREQEREBERAREQEREBERAREQEREBERARFEYvj8cJ3bQZpyLthjtcD4nu4Mb3PldBLXUXXbQ00RLXSBzxxiiDpZf8AAwEhcxWVM01/WJCGH/l4C5kY7Ofo6T7DssLHNYMrGtY34WgNH2U1NTc21Tz+xp3n5p3siH0GZ32Wk/aKuPBlHH2zTy/ezFHOnVhkKmp63nbS4gODKF/Ymoi+9nLNFtrM39vRu7mlmjl+zwwqLBKrZNNdTh211JMQ3eGGQ8IqhphffoM2h8iVOgrzSop2vble1rm9HAELHRS1FKb0kpyc6acl8J7NJ1Z5fRXV16gigMB2oiqDunjcVFtYX8+7HcHDwU+qoiIgIiICIiAiIgIiICIiAiIgIiICIiAiIgIiICFFzG0+Luz+p07i2QtzVEwteGE8AP7x1iB0AJ5C4UxrHXOc6CldlLTaapsHNjPNjAdHSfZvO50UIwNYCGX1N3OcS573fE9x1ce5VCGsaI4xlY0WaB08eZ7rE3UrNrK8uJQMJWWOK6246dZVqMp1mbTLdZCsojVwaIpkNOt8RKoiVGg7DnWuBmHUarVkpVNsu03aSD2WY1FxaRrXd7WKo46vw5sjbOuCNWPbpIx3xMdyKmdmdqXskbR15Gd2lNVcGzae4/4ZP4qUlo4X8CWHodQoXGtnQ+JzXASMOpLeIINw4dCDrdE+neouM2J2geXGgq3XqY25oZTYb+nGgd+scCPNdkCjSqIioIiICIiAiIgIiICIiAiIgIiICIiAiIgjsfxQU1O+YjM4WbHGNC+ZxtGweLiAuKgjMbSXnPNI4yTyfFK7jb5RwA5ABSG0dXvq4Qg3jpGh7xy9alHsf4Y7n/uBR9Q+5UqViJuVuU8KxU8ak4Y1jBWGNbLWKrGLM1i0LA1ZGsV4asgagwhirkWUBXBqDDkVpjWzlTKitJ8awSNNrC6kXMWF8aqON2lw+TK2en0qqd29gPUjjGflcLjzXd7OYwyrpoqiP3ZG3tza4aOYe4cCPJRVRAoTYuo9XraqhOkb/wClUw6ZjlnaP3sp/eQj0VFijeiqsqIiAiIgIiICIiAiIgIiICIiAiIgKjnAAk6Aak9gqqE22qzDhtZK33m08pb+vIQ0fUhBxWBzGSJ9S7R9TI+c30OR5tED4RhgW2I1ZAzdxRstYNaGjpoLLYgN1mss9PGpGJiwQMW9G1FVa1ZWtVWtWRrUFAFeAqgK6yC2yuAVwCvAQY8qZVksmVBiLVjcxbBCxkINOaNcbtKdxWUFV0nELz/d1H4evbNkPku6e1cX6So7UUjz/V2kHjG5sg/9VR3EEmiqtGimu0HqAijaeVFVFpkREQEREBERAREQEREBERAREQFzXpHP+66r9Db+G8Zf7XXSqB28gMmGVrB7xp5cv6gwlv3AQcnNKTlbyA+62qRqiKCXOxjurRflrbXTxCm6QLDMScDVuxha8A0W5GFVXNasoCo0LI0IDQq2VwCusgtAV1lVVVRbZUsr7KlkFhCsIWRWkIrE4LkfSPFmw+dvMxvA8S23+q69wXJekGW0LIxqZJIYwP8AqzMZ/Ak+SCUw42YB0ARW0fBFl0dWiItsCIiAiIgIiICIiAioiBdLpZVQEREBRm01O+SiqY4nFkjoZBG9pIc2TKcpBHO9lt1NUGNc7TQcdAPMrmsQrJp/YY71drwHQzyCwJA3gaGh2uZodx5NPPgHjvoyx10r5IJTdwbnBJ9onN7ZN+erV6rQheJ4nkw7HCWPZJDna5zojdhjmAzgDW1nF2nYL2ygkBALTcEAgjoslTMAW5GFpwLdjCIytCyAK1qvAQAFfZUAVwVCyrZVsq2QWFUIWSypZBjsrCsxCwuKIsK4naSTe11PENQxz5ndMsTcjf8APK0j9J6LsaqbIwu58G/qPBcRhH4kk1T+V53UPH9jESHO/ekMhvzAapfpeZtT1HwRX0jdEWY6OpREXRgREQEREBFRVQFRVRARWucALnQDiToFym0O31JTAhrhO8cmEbsHu/8AldB1hK5nHduKWmu0O30g/LGRlB7u4BeYYnthX4iSynBER09m8cA8XcXLSfgdPC3e4hNvXDXdh2SIHw5oPWsL22gnpzM27MpyyA2OR1gT3IseSkoKqSYHIA0NJa90lwA4cRkBuT4kDxXz3gu3MNLUVZija+OYsfAHWEbZmOBsb8GEGQHs4KYp6nFcSdNGHGhhcYTKXB7C4FgYwkaF92tHmB3UV6PtLt1h9BfO/wBbqG8GNLXZT4+6zy1Xl9ZVYliRkjGemprCaIPzsYKdr35cvN1jKRfhlA6BdvgewlFR2ll/pEw/rZ7H2vlZwH8VMVldcgsaBa4u/m08W26aD6LN7xuc/rxnajYf1eETNc58jmiQjQXBaN4wAcC0rrPRTtEZIW083vNFo3E+80cPPl5d1NTQAtDXXeBctDtQCb8PI2XHVWCy0s4lo2Ocxzi4NaL7qUa5uzDqDfQaLM71bxHt1FlPE26KRZD0IK57CatsrGuYQbgH2TceXZTELltxbuQhXBWRvPVZLoCuCoFUKi8K6yo0K5UUshQlYpHoVSV6xNbdXtjuofaDF2xsytuSTlAZYve/lGwdeZPAAEnQIiI2rrnSubTQuLXPzAPbbNHENJJ9elw1vzOb0KrTQNY1rGANa0BrWjgGgWAWvQUhbmkksZn23hFy1oHuxsv+RtzbqSTxKkYGXXO3XTmY3KVmiLapo9EVVMIqXRbYVVLqllUBARVVEFUWOaVrWlzyGtHFziAAPFcRtL6TKanBEVpnfEfZiB/i7yQdy94AJJAA4kmwHmuN2j9I1LTAiMid46HLGD+rn5LzSrx7EcUPsZmw/G+8cAHyt/MsL8Oo6Qb2sk9YlGtne4D2amDZxLanEcSJbCHCK/HWOADw4vWsMHpacb2vl9YkGuU+zGOwaOK5/HPSG5w3dK0RtGgNrfQBcXVVcszi6Rznk9SbKjucb9IVgY6Roa3gDawA7BcRW18s7ryOc89zorYqXqt+mw9ziA0E35AaqWjRp6br5W5d17ts3tF6zCyXLaYx7qrabhpc3Rrged+I6XIXC4Vsc91jL+GOnF/05LuMJw5kLMkQsL3JOpJ6lcuunTmVMNlPFxLnc3HU+XRXBpKvpKUnipano1j461qJZQE8Vl/2f2U8ylWQ0y38WdcGKSahfvKcOfTk3kgbq+I83Rj8zfk5cl2GDYzFOwOa5pvwIOh/kVfLTKCrsCGYywOMEx1Lmi8bzy3jPzeIse61Kxef7HasWVrlwlLtHUU2lWwiMcZmXlgt1JHtM8x5rpsP2hglaHNILTwe0hzPqOC0ymMyqCsUM8bhdr2kdbrMGjqPqEGQPQuVt2jiR9QsM1dEz3nC/QXc7yA1KozalUdZou42CiK7aFrCGkZCfd3l944fLE27z9Aoiqr5pT7N4W/HIGumt8kerWctXZj8oU0k1J4zjgbZjAXPcPYjbYPeOpJ0Yz5j5XOihKenObeykOlIsMt8kbOORgP3dxcRryAy09O1l8t7uN3ucS57ndXOOrj4rZjYsXq10nOKMYt+mhVsECkIYkkLV8TFVZmNRbZZ7KqIqgiwVlZHE0vle2No4ueQAvOtp/SxDFdlKN47gJH3Db/KzifOyD0apqWRtL5HNjYOLnkNH1K4Hab0p08ALaf8V/J7tGX7Di77LzmpqsRxF2eVzoovjl0AHys5LC80FFd0h9Zn+J/ta9hwCYNyrxPEcSdmcXRxcny+wwD5WLBJTYfRfiVL/Wp/nIIB+Vi5fG9u5pfZi/DZ26LlJJHyG7iXHqdVR2mO+kSWS7KcbpnAHS9uw5LjZ55JXZnkvPUq+Klv3UtQYU+QgMaXHoApaImGlvxUrRYW55DWNLjyABJXX4VseBYzH9xvHzcuroqJkYyxtDR2Gp8TzXO9tTlyWE7HHQzHKPhbq7zPAfddZQYdHELRtDep4uPiVIQ0pKlKXDOqx7W8kRkNMTyUvRYeealaXDbKVp6MBanKXppUtEpGKmW1HCswYt4zrXbCqmJbICZVcTWhJAtSWmUwWLE+JTF1ASU6hqvAKdzs+7DJP7WIuhk83MIJ8118tOtSSmWcVyL8IlDrx1Mze0rIJh9XND/8yubT1YN9/C7xhkB+0q6R9MsLqYptMiLibUfmki/dhdfyL5CPsswieRZ8szx8ILYW/wDha248VubgqopyptPjGpT07GX3bWsv72UAEnqTz81na1bLKYrZipVMqtSKFbsNOtiOBbLI1uRNYo4lssYrmsV4C1jIAiuARVGvX18cDDJM9sbBzcbeQ6lea7U+lyOO7KRuZ3ASSC/+Fg/1VPTVSve+i/E3UTt7G5x4B9mub5kNf9F5zJX0NEPw276X+0fYm/ZBtVEmIV7t7UPdFGfzynW3yt5LFJU0FEL/APETfG+x17LlMZ2tmmJAOVvIfyCgTmcbm5PUqjpca21nmu1hyM7aaLmnOc83JLj1KzRUvmpjDcEklNmNJ6nkPErNoh4qXrqpbDcHfIbMaXeHLxPJdhheybGWMpzn4W3DfrxK6anpg0BrAGjkALBYvf43OXMYXsi0WMxufgb/AKn+S6ilpGsGWNoaOjQAt6noiVL0mFdlj2teREU9ISpekwvqpmmw4BSUNKtTlL0jaXDQOSk4aQBbccK2GRrcjNrBHAthrFeGq4BXGVAFWyqioIiIKWVCFciDE5ixuiWxZLKYutN0CxmnW/ZUyphrQ9WQU638qZUw1piBZWxLPlVQEw1jDFeGq6yqqigCqiICIiDmvSHs969h80Df2wG8p3cLTs1ZryvqPBxXyTNC/O4SBwcCQ4O4hwNiD5r7bXmG3fosZVVDqqnc2F8hvOwj2XO09sW4E216oPniGlPmpnDMBll91unxHRv1XpJ2DZTH2hvT1Is2/h/NbkdEeAFh0AsFzvVbnLmMM2WjZYyfiO6cG/8A1dDBT2GVoAA4ACwUpT4USpmjwgDksZa15EHTYeTyUzR4V2U3T0AHJb8VMtTlLUbTYeByUjDTWW2yFZmxrcjOsEcK2GRrI1ivAVRaGq4BVsqqoIiICIiAiIgIiICIiAiIgWSyIgIiICIiAiIgIiICteiIIquo2u4hRwwxg5KqLOKzRUjQtqOEIiKztjCzsYiIjIGq+yoiqLgqoioIiIKIiKAgREVVERVBERAREQEREBERAREQEREBERAREQf/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7" name="ZoneTexte 16"/>
          <p:cNvSpPr txBox="1"/>
          <p:nvPr/>
        </p:nvSpPr>
        <p:spPr>
          <a:xfrm>
            <a:off x="7572396" y="1039639"/>
            <a:ext cx="1285884" cy="246221"/>
          </a:xfrm>
          <a:prstGeom prst="rect">
            <a:avLst/>
          </a:prstGeom>
          <a:noFill/>
        </p:spPr>
        <p:txBody>
          <a:bodyPr wrap="square" rtlCol="0">
            <a:spAutoFit/>
          </a:bodyPr>
          <a:lstStyle/>
          <a:p>
            <a:r>
              <a:rPr lang="fr-FR" sz="1000" dirty="0" smtClean="0">
                <a:solidFill>
                  <a:schemeClr val="tx1">
                    <a:lumMod val="50000"/>
                    <a:lumOff val="50000"/>
                  </a:schemeClr>
                </a:solidFill>
              </a:rPr>
              <a:t>Recherche avancé</a:t>
            </a:r>
            <a:endParaRPr lang="fr-FR" sz="1000" dirty="0">
              <a:solidFill>
                <a:schemeClr val="tx1">
                  <a:lumMod val="50000"/>
                  <a:lumOff val="50000"/>
                </a:schemeClr>
              </a:solidFill>
            </a:endParaRPr>
          </a:p>
        </p:txBody>
      </p:sp>
      <p:pic>
        <p:nvPicPr>
          <p:cNvPr id="3080" name="Picture 8"/>
          <p:cNvPicPr>
            <a:picLocks noChangeAspect="1" noChangeArrowheads="1"/>
          </p:cNvPicPr>
          <p:nvPr/>
        </p:nvPicPr>
        <p:blipFill>
          <a:blip r:embed="rId4"/>
          <a:srcRect/>
          <a:stretch>
            <a:fillRect/>
          </a:stretch>
        </p:blipFill>
        <p:spPr bwMode="auto">
          <a:xfrm>
            <a:off x="6715140" y="785794"/>
            <a:ext cx="285752" cy="304802"/>
          </a:xfrm>
          <a:prstGeom prst="rect">
            <a:avLst/>
          </a:prstGeom>
          <a:noFill/>
          <a:ln w="9525">
            <a:noFill/>
            <a:miter lim="800000"/>
            <a:headEnd/>
            <a:tailEnd/>
          </a:ln>
          <a:effectLst/>
        </p:spPr>
      </p:pic>
      <p:pic>
        <p:nvPicPr>
          <p:cNvPr id="48" name="Picture 2">
            <a:hlinkClick r:id="rId5" action="ppaction://hlinksldjump"/>
          </p:cNvPr>
          <p:cNvPicPr>
            <a:picLocks noChangeAspect="1" noChangeArrowheads="1"/>
          </p:cNvPicPr>
          <p:nvPr/>
        </p:nvPicPr>
        <p:blipFill>
          <a:blip r:embed="rId6"/>
          <a:srcRect l="20315" t="11719" r="33016" b="9179"/>
          <a:stretch>
            <a:fillRect/>
          </a:stretch>
        </p:blipFill>
        <p:spPr bwMode="auto">
          <a:xfrm>
            <a:off x="3591133" y="2500306"/>
            <a:ext cx="2123875" cy="2023927"/>
          </a:xfrm>
          <a:prstGeom prst="rect">
            <a:avLst/>
          </a:prstGeom>
          <a:noFill/>
          <a:ln w="9525">
            <a:noFill/>
            <a:miter lim="800000"/>
            <a:headEnd/>
            <a:tailEnd/>
          </a:ln>
          <a:effectLst/>
        </p:spPr>
      </p:pic>
      <p:cxnSp>
        <p:nvCxnSpPr>
          <p:cNvPr id="49" name="Connecteur droit 48"/>
          <p:cNvCxnSpPr/>
          <p:nvPr/>
        </p:nvCxnSpPr>
        <p:spPr>
          <a:xfrm>
            <a:off x="2162372" y="5713428"/>
            <a:ext cx="4786346"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2" name="Picture 4" descr="http://surmon36.ca/wp-content/uploads/2012/11/beau_sourire1.jpg"/>
          <p:cNvPicPr>
            <a:picLocks noChangeAspect="1" noChangeArrowheads="1"/>
          </p:cNvPicPr>
          <p:nvPr/>
        </p:nvPicPr>
        <p:blipFill>
          <a:blip r:embed="rId7"/>
          <a:srcRect b="87057"/>
          <a:stretch>
            <a:fillRect/>
          </a:stretch>
        </p:blipFill>
        <p:spPr bwMode="auto">
          <a:xfrm>
            <a:off x="2376686" y="6715196"/>
            <a:ext cx="4143404" cy="285704"/>
          </a:xfrm>
          <a:prstGeom prst="rect">
            <a:avLst/>
          </a:prstGeom>
          <a:noFill/>
        </p:spPr>
      </p:pic>
      <p:pic>
        <p:nvPicPr>
          <p:cNvPr id="53" name="Picture 2" descr="Khayreddine Bounabi"/>
          <p:cNvPicPr>
            <a:picLocks noChangeAspect="1" noChangeArrowheads="1"/>
          </p:cNvPicPr>
          <p:nvPr/>
        </p:nvPicPr>
        <p:blipFill>
          <a:blip r:embed="rId8" cstate="print"/>
          <a:srcRect/>
          <a:stretch>
            <a:fillRect/>
          </a:stretch>
        </p:blipFill>
        <p:spPr bwMode="auto">
          <a:xfrm>
            <a:off x="2162372" y="1571612"/>
            <a:ext cx="357189" cy="357190"/>
          </a:xfrm>
          <a:prstGeom prst="rect">
            <a:avLst/>
          </a:prstGeom>
          <a:noFill/>
        </p:spPr>
      </p:pic>
      <p:sp>
        <p:nvSpPr>
          <p:cNvPr id="54" name="ZoneTexte 53"/>
          <p:cNvSpPr txBox="1"/>
          <p:nvPr/>
        </p:nvSpPr>
        <p:spPr>
          <a:xfrm>
            <a:off x="2662438" y="1571612"/>
            <a:ext cx="2857520" cy="307777"/>
          </a:xfrm>
          <a:prstGeom prst="rect">
            <a:avLst/>
          </a:prstGeom>
          <a:noFill/>
        </p:spPr>
        <p:txBody>
          <a:bodyPr wrap="square" rtlCol="0">
            <a:spAutoFit/>
          </a:bodyPr>
          <a:lstStyle/>
          <a:p>
            <a:r>
              <a:rPr lang="fr-FR" sz="1400" b="1" dirty="0" smtClean="0">
                <a:solidFill>
                  <a:schemeClr val="tx1">
                    <a:lumMod val="50000"/>
                    <a:lumOff val="50000"/>
                  </a:schemeClr>
                </a:solidFill>
              </a:rPr>
              <a:t>Nom d’utilisateur</a:t>
            </a:r>
            <a:endParaRPr lang="fr-FR" sz="1400" b="1" dirty="0">
              <a:solidFill>
                <a:schemeClr val="tx1">
                  <a:lumMod val="50000"/>
                  <a:lumOff val="50000"/>
                </a:schemeClr>
              </a:solidFill>
            </a:endParaRPr>
          </a:p>
        </p:txBody>
      </p:sp>
      <p:pic>
        <p:nvPicPr>
          <p:cNvPr id="3083" name="Picture 11" descr="https://scontent-a-cdg.xx.fbcdn.net/hphotos-xaf1/v/t1.0-9/1491666_772849956064257_585837322_n.jpg?oh=9cf3652e599eff32cf32caee8eac0f35&amp;oe=5555E6CC"/>
          <p:cNvPicPr>
            <a:picLocks noChangeAspect="1" noChangeArrowheads="1"/>
          </p:cNvPicPr>
          <p:nvPr/>
        </p:nvPicPr>
        <p:blipFill>
          <a:blip r:embed="rId9" cstate="print"/>
          <a:srcRect l="32641" t="33164" r="32819" b="44917"/>
          <a:stretch>
            <a:fillRect/>
          </a:stretch>
        </p:blipFill>
        <p:spPr bwMode="auto">
          <a:xfrm>
            <a:off x="2233810" y="5929330"/>
            <a:ext cx="428628" cy="362685"/>
          </a:xfrm>
          <a:prstGeom prst="rect">
            <a:avLst/>
          </a:prstGeom>
          <a:noFill/>
        </p:spPr>
      </p:pic>
      <p:pic>
        <p:nvPicPr>
          <p:cNvPr id="66" name="Picture 2" descr="Khayreddine Bounabi"/>
          <p:cNvPicPr>
            <a:picLocks noChangeAspect="1" noChangeArrowheads="1"/>
          </p:cNvPicPr>
          <p:nvPr/>
        </p:nvPicPr>
        <p:blipFill>
          <a:blip r:embed="rId8" cstate="print"/>
          <a:srcRect/>
          <a:stretch>
            <a:fillRect/>
          </a:stretch>
        </p:blipFill>
        <p:spPr bwMode="auto">
          <a:xfrm>
            <a:off x="214314" y="1991487"/>
            <a:ext cx="357189" cy="357190"/>
          </a:xfrm>
          <a:prstGeom prst="rect">
            <a:avLst/>
          </a:prstGeom>
          <a:noFill/>
        </p:spPr>
      </p:pic>
      <p:sp>
        <p:nvSpPr>
          <p:cNvPr id="67" name="ZoneTexte 66"/>
          <p:cNvSpPr txBox="1"/>
          <p:nvPr/>
        </p:nvSpPr>
        <p:spPr>
          <a:xfrm>
            <a:off x="-32" y="4357694"/>
            <a:ext cx="1857356" cy="830997"/>
          </a:xfrm>
          <a:prstGeom prst="rect">
            <a:avLst/>
          </a:prstGeom>
          <a:noFill/>
        </p:spPr>
        <p:txBody>
          <a:bodyPr wrap="square" rtlCol="0">
            <a:spAutoFit/>
          </a:bodyPr>
          <a:lstStyle/>
          <a:p>
            <a:r>
              <a:rPr lang="fr-FR" sz="1200" dirty="0" smtClean="0">
                <a:solidFill>
                  <a:srgbClr val="FF0000"/>
                </a:solidFill>
              </a:rPr>
              <a:t>Les activités récentes  des amis de l’utilisateur </a:t>
            </a:r>
          </a:p>
          <a:p>
            <a:r>
              <a:rPr lang="fr-FR" sz="1200" dirty="0" smtClean="0">
                <a:solidFill>
                  <a:srgbClr val="FF0000"/>
                </a:solidFill>
              </a:rPr>
              <a:t>(publication de Photo, notation de photo,</a:t>
            </a:r>
            <a:endParaRPr lang="fr-FR" sz="1200" dirty="0">
              <a:solidFill>
                <a:srgbClr val="FF0000"/>
              </a:solidFill>
            </a:endParaRPr>
          </a:p>
        </p:txBody>
      </p:sp>
      <p:sp>
        <p:nvSpPr>
          <p:cNvPr id="68" name="ZoneTexte 67">
            <a:hlinkClick r:id="rId5" action="ppaction://hlinksldjump"/>
          </p:cNvPr>
          <p:cNvSpPr txBox="1"/>
          <p:nvPr/>
        </p:nvSpPr>
        <p:spPr>
          <a:xfrm>
            <a:off x="3376818" y="5356239"/>
            <a:ext cx="654848" cy="307777"/>
          </a:xfrm>
          <a:prstGeom prst="rect">
            <a:avLst/>
          </a:prstGeom>
          <a:noFill/>
        </p:spPr>
        <p:txBody>
          <a:bodyPr wrap="square" rtlCol="0">
            <a:spAutoFit/>
          </a:bodyPr>
          <a:lstStyle/>
          <a:p>
            <a:r>
              <a:rPr lang="fr-FR" sz="1400" b="1" dirty="0" smtClean="0">
                <a:solidFill>
                  <a:schemeClr val="tx1">
                    <a:lumMod val="65000"/>
                    <a:lumOff val="35000"/>
                  </a:schemeClr>
                </a:solidFill>
              </a:rPr>
              <a:t>Noter</a:t>
            </a:r>
            <a:endParaRPr lang="fr-FR" sz="1400" b="1" dirty="0">
              <a:solidFill>
                <a:schemeClr val="tx1">
                  <a:lumMod val="65000"/>
                  <a:lumOff val="35000"/>
                </a:schemeClr>
              </a:solidFill>
            </a:endParaRPr>
          </a:p>
        </p:txBody>
      </p:sp>
      <p:sp>
        <p:nvSpPr>
          <p:cNvPr id="70" name="Rectangle à coins arrondis 69"/>
          <p:cNvSpPr/>
          <p:nvPr/>
        </p:nvSpPr>
        <p:spPr>
          <a:xfrm>
            <a:off x="7072330" y="785794"/>
            <a:ext cx="2000232" cy="285751"/>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smtClean="0">
                <a:solidFill>
                  <a:schemeClr val="bg1">
                    <a:lumMod val="65000"/>
                  </a:schemeClr>
                </a:solidFill>
              </a:rPr>
              <a:t>chercher des publications, des amis …</a:t>
            </a:r>
            <a:endParaRPr lang="fr-FR" sz="900" dirty="0">
              <a:solidFill>
                <a:schemeClr val="bg1">
                  <a:lumMod val="65000"/>
                </a:schemeClr>
              </a:solidFill>
            </a:endParaRPr>
          </a:p>
        </p:txBody>
      </p:sp>
      <p:sp>
        <p:nvSpPr>
          <p:cNvPr id="71" name="ZoneTexte 70">
            <a:hlinkClick r:id="rId5" action="ppaction://hlinksldjump"/>
          </p:cNvPr>
          <p:cNvSpPr txBox="1"/>
          <p:nvPr/>
        </p:nvSpPr>
        <p:spPr>
          <a:xfrm>
            <a:off x="4234074" y="5356238"/>
            <a:ext cx="1071570" cy="307777"/>
          </a:xfrm>
          <a:prstGeom prst="rect">
            <a:avLst/>
          </a:prstGeom>
          <a:noFill/>
        </p:spPr>
        <p:txBody>
          <a:bodyPr wrap="square" rtlCol="0">
            <a:spAutoFit/>
          </a:bodyPr>
          <a:lstStyle/>
          <a:p>
            <a:r>
              <a:rPr lang="fr-FR" sz="1400" b="1" dirty="0" smtClean="0">
                <a:solidFill>
                  <a:schemeClr val="tx1">
                    <a:lumMod val="65000"/>
                    <a:lumOff val="35000"/>
                  </a:schemeClr>
                </a:solidFill>
              </a:rPr>
              <a:t>Commenter </a:t>
            </a:r>
            <a:endParaRPr lang="fr-FR" sz="1400" b="1" dirty="0">
              <a:solidFill>
                <a:schemeClr val="tx1">
                  <a:lumMod val="65000"/>
                  <a:lumOff val="35000"/>
                </a:schemeClr>
              </a:solidFill>
            </a:endParaRPr>
          </a:p>
        </p:txBody>
      </p:sp>
      <p:sp>
        <p:nvSpPr>
          <p:cNvPr id="72" name="ZoneTexte 71"/>
          <p:cNvSpPr txBox="1"/>
          <p:nvPr/>
        </p:nvSpPr>
        <p:spPr>
          <a:xfrm>
            <a:off x="5448520" y="5334213"/>
            <a:ext cx="857256" cy="307777"/>
          </a:xfrm>
          <a:prstGeom prst="rect">
            <a:avLst/>
          </a:prstGeom>
          <a:noFill/>
        </p:spPr>
        <p:txBody>
          <a:bodyPr wrap="square" rtlCol="0">
            <a:spAutoFit/>
          </a:bodyPr>
          <a:lstStyle/>
          <a:p>
            <a:r>
              <a:rPr lang="fr-FR" sz="1400" b="1" dirty="0" smtClean="0">
                <a:solidFill>
                  <a:schemeClr val="tx1">
                    <a:lumMod val="65000"/>
                    <a:lumOff val="35000"/>
                  </a:schemeClr>
                </a:solidFill>
              </a:rPr>
              <a:t>Partager</a:t>
            </a:r>
            <a:endParaRPr lang="fr-FR" sz="1400" b="1" dirty="0">
              <a:solidFill>
                <a:schemeClr val="tx1">
                  <a:lumMod val="65000"/>
                  <a:lumOff val="35000"/>
                </a:schemeClr>
              </a:solidFill>
            </a:endParaRPr>
          </a:p>
        </p:txBody>
      </p:sp>
      <p:sp>
        <p:nvSpPr>
          <p:cNvPr id="73" name="ZoneTexte 72"/>
          <p:cNvSpPr txBox="1"/>
          <p:nvPr/>
        </p:nvSpPr>
        <p:spPr>
          <a:xfrm>
            <a:off x="714348" y="1920049"/>
            <a:ext cx="1214414" cy="830997"/>
          </a:xfrm>
          <a:prstGeom prst="rect">
            <a:avLst/>
          </a:prstGeom>
          <a:noFill/>
        </p:spPr>
        <p:txBody>
          <a:bodyPr wrap="square" rtlCol="0">
            <a:spAutoFit/>
          </a:bodyPr>
          <a:lstStyle/>
          <a:p>
            <a:r>
              <a:rPr lang="fr-FR" sz="1200" dirty="0" smtClean="0">
                <a:solidFill>
                  <a:schemeClr val="tx1">
                    <a:lumMod val="50000"/>
                    <a:lumOff val="50000"/>
                  </a:schemeClr>
                </a:solidFill>
              </a:rPr>
              <a:t>Nom d’utilisateur  ami a fait quelque chose </a:t>
            </a:r>
            <a:endParaRPr lang="fr-FR" sz="1200" dirty="0">
              <a:solidFill>
                <a:schemeClr val="tx1">
                  <a:lumMod val="50000"/>
                  <a:lumOff val="50000"/>
                </a:schemeClr>
              </a:solidFill>
            </a:endParaRPr>
          </a:p>
        </p:txBody>
      </p:sp>
      <p:sp>
        <p:nvSpPr>
          <p:cNvPr id="74" name="ZoneTexte 73"/>
          <p:cNvSpPr txBox="1"/>
          <p:nvPr/>
        </p:nvSpPr>
        <p:spPr>
          <a:xfrm>
            <a:off x="2233810" y="2071678"/>
            <a:ext cx="2857520" cy="307777"/>
          </a:xfrm>
          <a:prstGeom prst="rect">
            <a:avLst/>
          </a:prstGeom>
          <a:noFill/>
        </p:spPr>
        <p:txBody>
          <a:bodyPr wrap="square" rtlCol="0">
            <a:spAutoFit/>
          </a:bodyPr>
          <a:lstStyle/>
          <a:p>
            <a:r>
              <a:rPr lang="fr-FR" sz="1400" b="1" dirty="0" smtClean="0">
                <a:solidFill>
                  <a:schemeClr val="tx1">
                    <a:lumMod val="50000"/>
                    <a:lumOff val="50000"/>
                  </a:schemeClr>
                </a:solidFill>
              </a:rPr>
              <a:t>Titre photo ou commentaire </a:t>
            </a:r>
            <a:endParaRPr lang="fr-FR" sz="1400" b="1" dirty="0">
              <a:solidFill>
                <a:schemeClr val="tx1">
                  <a:lumMod val="50000"/>
                  <a:lumOff val="50000"/>
                </a:schemeClr>
              </a:solidFill>
            </a:endParaRPr>
          </a:p>
        </p:txBody>
      </p:sp>
      <p:sp>
        <p:nvSpPr>
          <p:cNvPr id="75" name="ZoneTexte 74"/>
          <p:cNvSpPr txBox="1"/>
          <p:nvPr/>
        </p:nvSpPr>
        <p:spPr>
          <a:xfrm>
            <a:off x="2662438" y="1794679"/>
            <a:ext cx="2857520" cy="246221"/>
          </a:xfrm>
          <a:prstGeom prst="rect">
            <a:avLst/>
          </a:prstGeom>
          <a:noFill/>
        </p:spPr>
        <p:txBody>
          <a:bodyPr wrap="square" rtlCol="0">
            <a:spAutoFit/>
          </a:bodyPr>
          <a:lstStyle/>
          <a:p>
            <a:r>
              <a:rPr lang="fr-FR" sz="1000" dirty="0" smtClean="0">
                <a:solidFill>
                  <a:schemeClr val="tx1">
                    <a:lumMod val="50000"/>
                    <a:lumOff val="50000"/>
                  </a:schemeClr>
                </a:solidFill>
              </a:rPr>
              <a:t>A posté le :  date </a:t>
            </a:r>
            <a:endParaRPr lang="fr-FR" sz="1000" dirty="0">
              <a:solidFill>
                <a:schemeClr val="tx1">
                  <a:lumMod val="50000"/>
                  <a:lumOff val="50000"/>
                </a:schemeClr>
              </a:solidFill>
            </a:endParaRPr>
          </a:p>
        </p:txBody>
      </p:sp>
      <p:sp>
        <p:nvSpPr>
          <p:cNvPr id="77" name="ZoneTexte 76"/>
          <p:cNvSpPr txBox="1"/>
          <p:nvPr/>
        </p:nvSpPr>
        <p:spPr>
          <a:xfrm>
            <a:off x="2162372" y="6407371"/>
            <a:ext cx="3052570" cy="523220"/>
          </a:xfrm>
          <a:prstGeom prst="rect">
            <a:avLst/>
          </a:prstGeom>
          <a:noFill/>
        </p:spPr>
        <p:txBody>
          <a:bodyPr wrap="square" rtlCol="0">
            <a:spAutoFit/>
          </a:bodyPr>
          <a:lstStyle/>
          <a:p>
            <a:r>
              <a:rPr lang="fr-FR" sz="1400" b="1" dirty="0" smtClean="0">
                <a:solidFill>
                  <a:schemeClr val="tx1">
                    <a:lumMod val="50000"/>
                    <a:lumOff val="50000"/>
                  </a:schemeClr>
                </a:solidFill>
              </a:rPr>
              <a:t>Titre photo ou commentaire </a:t>
            </a:r>
          </a:p>
          <a:p>
            <a:endParaRPr lang="fr-FR" sz="1400" b="1" dirty="0">
              <a:solidFill>
                <a:schemeClr val="tx1">
                  <a:lumMod val="50000"/>
                  <a:lumOff val="50000"/>
                </a:schemeClr>
              </a:solidFill>
            </a:endParaRPr>
          </a:p>
        </p:txBody>
      </p:sp>
      <p:sp>
        <p:nvSpPr>
          <p:cNvPr id="78" name="ZoneTexte 77"/>
          <p:cNvSpPr txBox="1"/>
          <p:nvPr/>
        </p:nvSpPr>
        <p:spPr>
          <a:xfrm>
            <a:off x="-32" y="1428736"/>
            <a:ext cx="1928794" cy="276999"/>
          </a:xfrm>
          <a:prstGeom prst="rect">
            <a:avLst/>
          </a:prstGeom>
          <a:noFill/>
        </p:spPr>
        <p:txBody>
          <a:bodyPr wrap="square" rtlCol="0">
            <a:spAutoFit/>
          </a:bodyPr>
          <a:lstStyle/>
          <a:p>
            <a:r>
              <a:rPr lang="fr-FR" sz="1200" smtClean="0">
                <a:solidFill>
                  <a:schemeClr val="tx1">
                    <a:lumMod val="50000"/>
                    <a:lumOff val="50000"/>
                  </a:schemeClr>
                </a:solidFill>
              </a:rPr>
              <a:t>File d’actualités des </a:t>
            </a:r>
            <a:r>
              <a:rPr lang="fr-FR" sz="1200" dirty="0" smtClean="0">
                <a:solidFill>
                  <a:schemeClr val="tx1">
                    <a:lumMod val="50000"/>
                    <a:lumOff val="50000"/>
                  </a:schemeClr>
                </a:solidFill>
              </a:rPr>
              <a:t>amis</a:t>
            </a:r>
          </a:p>
        </p:txBody>
      </p:sp>
      <p:cxnSp>
        <p:nvCxnSpPr>
          <p:cNvPr id="79" name="Connecteur droit 78"/>
          <p:cNvCxnSpPr/>
          <p:nvPr/>
        </p:nvCxnSpPr>
        <p:spPr>
          <a:xfrm>
            <a:off x="-32" y="1705735"/>
            <a:ext cx="1928794"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Connecteur droit 81"/>
          <p:cNvCxnSpPr/>
          <p:nvPr/>
        </p:nvCxnSpPr>
        <p:spPr>
          <a:xfrm>
            <a:off x="285752" y="2777305"/>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3" name="Picture 11" descr="https://scontent-a-cdg.xx.fbcdn.net/hphotos-xaf1/v/t1.0-9/1491666_772849956064257_585837322_n.jpg?oh=9cf3652e599eff32cf32caee8eac0f35&amp;oe=5555E6CC"/>
          <p:cNvPicPr>
            <a:picLocks noChangeAspect="1" noChangeArrowheads="1"/>
          </p:cNvPicPr>
          <p:nvPr/>
        </p:nvPicPr>
        <p:blipFill>
          <a:blip r:embed="rId10" cstate="print"/>
          <a:srcRect l="32641" t="33164" r="32819" b="44917"/>
          <a:stretch>
            <a:fillRect/>
          </a:stretch>
        </p:blipFill>
        <p:spPr bwMode="auto">
          <a:xfrm>
            <a:off x="214314" y="3063058"/>
            <a:ext cx="357190" cy="302238"/>
          </a:xfrm>
          <a:prstGeom prst="rect">
            <a:avLst/>
          </a:prstGeom>
          <a:noFill/>
        </p:spPr>
      </p:pic>
      <p:sp>
        <p:nvSpPr>
          <p:cNvPr id="84" name="ZoneTexte 83"/>
          <p:cNvSpPr txBox="1"/>
          <p:nvPr/>
        </p:nvSpPr>
        <p:spPr>
          <a:xfrm>
            <a:off x="714380" y="3063057"/>
            <a:ext cx="1214414" cy="830997"/>
          </a:xfrm>
          <a:prstGeom prst="rect">
            <a:avLst/>
          </a:prstGeom>
          <a:noFill/>
        </p:spPr>
        <p:txBody>
          <a:bodyPr wrap="square" rtlCol="0">
            <a:spAutoFit/>
          </a:bodyPr>
          <a:lstStyle/>
          <a:p>
            <a:r>
              <a:rPr lang="fr-FR" sz="1200" dirty="0" smtClean="0">
                <a:solidFill>
                  <a:schemeClr val="tx1">
                    <a:lumMod val="50000"/>
                    <a:lumOff val="50000"/>
                  </a:schemeClr>
                </a:solidFill>
              </a:rPr>
              <a:t>Nom d’utilisateur  ami a fait quelque chose </a:t>
            </a:r>
            <a:endParaRPr lang="fr-FR" sz="1200" dirty="0">
              <a:solidFill>
                <a:schemeClr val="tx1">
                  <a:lumMod val="50000"/>
                  <a:lumOff val="50000"/>
                </a:schemeClr>
              </a:solidFill>
            </a:endParaRPr>
          </a:p>
        </p:txBody>
      </p:sp>
      <p:cxnSp>
        <p:nvCxnSpPr>
          <p:cNvPr id="85" name="Connecteur droit 84"/>
          <p:cNvCxnSpPr/>
          <p:nvPr/>
        </p:nvCxnSpPr>
        <p:spPr>
          <a:xfrm>
            <a:off x="285752" y="4063189"/>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 name="Connecteur droit avec flèche 63"/>
          <p:cNvCxnSpPr>
            <a:stCxn id="93" idx="2"/>
            <a:endCxn id="83" idx="0"/>
          </p:cNvCxnSpPr>
          <p:nvPr/>
        </p:nvCxnSpPr>
        <p:spPr>
          <a:xfrm rot="16200000" flipH="1">
            <a:off x="297046" y="2967194"/>
            <a:ext cx="156007" cy="3571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Connecteur droit avec flèche 64"/>
          <p:cNvCxnSpPr>
            <a:stCxn id="93" idx="0"/>
            <a:endCxn id="66" idx="2"/>
          </p:cNvCxnSpPr>
          <p:nvPr/>
        </p:nvCxnSpPr>
        <p:spPr>
          <a:xfrm rot="5400000" flipH="1" flipV="1">
            <a:off x="303611" y="2402256"/>
            <a:ext cx="142876" cy="3571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3" name="ZoneTexte 92"/>
          <p:cNvSpPr txBox="1"/>
          <p:nvPr/>
        </p:nvSpPr>
        <p:spPr>
          <a:xfrm>
            <a:off x="0" y="2491553"/>
            <a:ext cx="714380" cy="415498"/>
          </a:xfrm>
          <a:prstGeom prst="rect">
            <a:avLst/>
          </a:prstGeom>
          <a:noFill/>
        </p:spPr>
        <p:txBody>
          <a:bodyPr wrap="square" rtlCol="0">
            <a:spAutoFit/>
          </a:bodyPr>
          <a:lstStyle/>
          <a:p>
            <a:r>
              <a:rPr lang="fr-FR" sz="1050" dirty="0" smtClean="0">
                <a:solidFill>
                  <a:srgbClr val="FF0000"/>
                </a:solidFill>
              </a:rPr>
              <a:t>Fichier en question</a:t>
            </a:r>
            <a:endParaRPr lang="fr-FR" sz="1050" dirty="0">
              <a:solidFill>
                <a:srgbClr val="FF0000"/>
              </a:solidFill>
            </a:endParaRPr>
          </a:p>
        </p:txBody>
      </p:sp>
      <p:sp>
        <p:nvSpPr>
          <p:cNvPr id="102" name="Rectangle à coins arrondis 101">
            <a:hlinkClick r:id="rId11" action="ppaction://hlinksldjump"/>
          </p:cNvPr>
          <p:cNvSpPr/>
          <p:nvPr/>
        </p:nvSpPr>
        <p:spPr>
          <a:xfrm>
            <a:off x="1928794"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Publier</a:t>
            </a:r>
            <a:endParaRPr lang="fr-FR" sz="1200" dirty="0"/>
          </a:p>
        </p:txBody>
      </p:sp>
      <p:sp>
        <p:nvSpPr>
          <p:cNvPr id="104" name="Rectangle à coins arrondis 103">
            <a:hlinkClick r:id="rId12" action="ppaction://hlinksldjump"/>
          </p:cNvPr>
          <p:cNvSpPr/>
          <p:nvPr/>
        </p:nvSpPr>
        <p:spPr>
          <a:xfrm>
            <a:off x="3071834"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Mon profil</a:t>
            </a:r>
            <a:endParaRPr lang="fr-FR" sz="1200" dirty="0"/>
          </a:p>
        </p:txBody>
      </p:sp>
      <p:sp>
        <p:nvSpPr>
          <p:cNvPr id="106" name="Rectangle à coins arrondis 105"/>
          <p:cNvSpPr/>
          <p:nvPr/>
        </p:nvSpPr>
        <p:spPr>
          <a:xfrm>
            <a:off x="785818" y="714356"/>
            <a:ext cx="1142976" cy="428628"/>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Accueil</a:t>
            </a:r>
            <a:endParaRPr lang="fr-FR" sz="1200" dirty="0"/>
          </a:p>
        </p:txBody>
      </p:sp>
      <p:pic>
        <p:nvPicPr>
          <p:cNvPr id="107" name="Picture 8" descr="http://www.icone-png.com/png/54/53529.png"/>
          <p:cNvPicPr>
            <a:picLocks noChangeAspect="1" noChangeArrowheads="1"/>
          </p:cNvPicPr>
          <p:nvPr/>
        </p:nvPicPr>
        <p:blipFill>
          <a:blip r:embed="rId13" cstate="print"/>
          <a:srcRect/>
          <a:stretch>
            <a:fillRect/>
          </a:stretch>
        </p:blipFill>
        <p:spPr bwMode="auto">
          <a:xfrm>
            <a:off x="857224" y="857232"/>
            <a:ext cx="285752" cy="285752"/>
          </a:xfrm>
          <a:prstGeom prst="rect">
            <a:avLst/>
          </a:prstGeom>
          <a:noFill/>
        </p:spPr>
      </p:pic>
      <p:pic>
        <p:nvPicPr>
          <p:cNvPr id="108" name="Picture 7"/>
          <p:cNvPicPr>
            <a:picLocks noChangeAspect="1" noChangeArrowheads="1"/>
          </p:cNvPicPr>
          <p:nvPr/>
        </p:nvPicPr>
        <p:blipFill>
          <a:blip r:embed="rId14" cstate="print"/>
          <a:srcRect l="36786" t="20508" r="28075" b="17968"/>
          <a:stretch>
            <a:fillRect/>
          </a:stretch>
        </p:blipFill>
        <p:spPr bwMode="auto">
          <a:xfrm>
            <a:off x="2000232" y="857232"/>
            <a:ext cx="266482" cy="262320"/>
          </a:xfrm>
          <a:prstGeom prst="rect">
            <a:avLst/>
          </a:prstGeom>
          <a:noFill/>
          <a:ln w="9525">
            <a:noFill/>
            <a:miter lim="800000"/>
            <a:headEnd/>
            <a:tailEnd/>
          </a:ln>
          <a:effectLst/>
        </p:spPr>
      </p:pic>
      <p:pic>
        <p:nvPicPr>
          <p:cNvPr id="109" name="Picture 2"/>
          <p:cNvPicPr>
            <a:picLocks noChangeAspect="1" noChangeArrowheads="1"/>
          </p:cNvPicPr>
          <p:nvPr/>
        </p:nvPicPr>
        <p:blipFill>
          <a:blip r:embed="rId15"/>
          <a:srcRect l="98829" t="7813" r="73" b="5273"/>
          <a:stretch>
            <a:fillRect/>
          </a:stretch>
        </p:blipFill>
        <p:spPr bwMode="auto">
          <a:xfrm>
            <a:off x="7000892" y="1357274"/>
            <a:ext cx="123612" cy="5500726"/>
          </a:xfrm>
          <a:prstGeom prst="rect">
            <a:avLst/>
          </a:prstGeom>
          <a:noFill/>
          <a:ln w="9525">
            <a:noFill/>
            <a:miter lim="800000"/>
            <a:headEnd/>
            <a:tailEnd/>
          </a:ln>
          <a:effectLst/>
        </p:spPr>
      </p:pic>
      <p:pic>
        <p:nvPicPr>
          <p:cNvPr id="110" name="Picture 2"/>
          <p:cNvPicPr>
            <a:picLocks noChangeAspect="1" noChangeArrowheads="1"/>
          </p:cNvPicPr>
          <p:nvPr/>
        </p:nvPicPr>
        <p:blipFill>
          <a:blip r:embed="rId15"/>
          <a:srcRect l="98829" t="7813" r="73" b="5273"/>
          <a:stretch>
            <a:fillRect/>
          </a:stretch>
        </p:blipFill>
        <p:spPr bwMode="auto">
          <a:xfrm>
            <a:off x="1857356" y="1357274"/>
            <a:ext cx="123612" cy="5500726"/>
          </a:xfrm>
          <a:prstGeom prst="rect">
            <a:avLst/>
          </a:prstGeom>
          <a:noFill/>
          <a:ln w="9525">
            <a:noFill/>
            <a:miter lim="800000"/>
            <a:headEnd/>
            <a:tailEnd/>
          </a:ln>
          <a:effectLst/>
        </p:spPr>
      </p:pic>
      <p:sp>
        <p:nvSpPr>
          <p:cNvPr id="111" name="ZoneTexte 110"/>
          <p:cNvSpPr txBox="1"/>
          <p:nvPr/>
        </p:nvSpPr>
        <p:spPr>
          <a:xfrm>
            <a:off x="6286512" y="317564"/>
            <a:ext cx="1285884" cy="338554"/>
          </a:xfrm>
          <a:prstGeom prst="rect">
            <a:avLst/>
          </a:prstGeom>
          <a:noFill/>
        </p:spPr>
        <p:txBody>
          <a:bodyPr wrap="square" rtlCol="0">
            <a:spAutoFit/>
          </a:bodyPr>
          <a:lstStyle/>
          <a:p>
            <a:r>
              <a:rPr lang="fr-FR" sz="1600" b="1" dirty="0" smtClean="0">
                <a:solidFill>
                  <a:schemeClr val="bg1">
                    <a:lumMod val="95000"/>
                  </a:schemeClr>
                </a:solidFill>
              </a:rPr>
              <a:t>X</a:t>
            </a:r>
            <a:r>
              <a:rPr lang="fr-FR" sz="1050" dirty="0" smtClean="0">
                <a:solidFill>
                  <a:schemeClr val="bg1">
                    <a:lumMod val="95000"/>
                  </a:schemeClr>
                </a:solidFill>
              </a:rPr>
              <a:t>        Déconnexion</a:t>
            </a:r>
            <a:endParaRPr lang="fr-FR" sz="1050" dirty="0">
              <a:solidFill>
                <a:schemeClr val="bg1">
                  <a:lumMod val="95000"/>
                </a:schemeClr>
              </a:solidFill>
            </a:endParaRPr>
          </a:p>
        </p:txBody>
      </p:sp>
      <p:sp>
        <p:nvSpPr>
          <p:cNvPr id="95" name="ZoneTexte 94"/>
          <p:cNvSpPr txBox="1"/>
          <p:nvPr/>
        </p:nvSpPr>
        <p:spPr>
          <a:xfrm>
            <a:off x="2143108" y="1285860"/>
            <a:ext cx="4286280" cy="253916"/>
          </a:xfrm>
          <a:prstGeom prst="rect">
            <a:avLst/>
          </a:prstGeom>
          <a:noFill/>
        </p:spPr>
        <p:txBody>
          <a:bodyPr wrap="square" rtlCol="0">
            <a:spAutoFit/>
          </a:bodyPr>
          <a:lstStyle/>
          <a:p>
            <a:r>
              <a:rPr lang="fr-FR" sz="1050" dirty="0" smtClean="0">
                <a:solidFill>
                  <a:srgbClr val="FF0000"/>
                </a:solidFill>
              </a:rPr>
              <a:t>Des publications des mes amis et d’autres utilisateurs inconnues   </a:t>
            </a:r>
            <a:endParaRPr lang="fr-FR" sz="1050" dirty="0">
              <a:solidFill>
                <a:srgbClr val="FF0000"/>
              </a:solidFill>
            </a:endParaRPr>
          </a:p>
        </p:txBody>
      </p:sp>
      <p:cxnSp>
        <p:nvCxnSpPr>
          <p:cNvPr id="98" name="Connecteur droit 97"/>
          <p:cNvCxnSpPr/>
          <p:nvPr/>
        </p:nvCxnSpPr>
        <p:spPr>
          <a:xfrm rot="5400000">
            <a:off x="6498981" y="3928260"/>
            <a:ext cx="5286388" cy="1588"/>
          </a:xfrm>
          <a:prstGeom prst="line">
            <a:avLst/>
          </a:prstGeom>
        </p:spPr>
        <p:style>
          <a:lnRef idx="1">
            <a:schemeClr val="accent1"/>
          </a:lnRef>
          <a:fillRef idx="0">
            <a:schemeClr val="accent1"/>
          </a:fillRef>
          <a:effectRef idx="0">
            <a:schemeClr val="accent1"/>
          </a:effectRef>
          <a:fontRef idx="minor">
            <a:schemeClr val="tx1"/>
          </a:fontRef>
        </p:style>
      </p:cxnSp>
      <p:sp>
        <p:nvSpPr>
          <p:cNvPr id="80" name="ZoneTexte 79"/>
          <p:cNvSpPr txBox="1"/>
          <p:nvPr/>
        </p:nvSpPr>
        <p:spPr>
          <a:xfrm>
            <a:off x="5786446" y="1428736"/>
            <a:ext cx="1000132" cy="415498"/>
          </a:xfrm>
          <a:prstGeom prst="rect">
            <a:avLst/>
          </a:prstGeom>
          <a:noFill/>
        </p:spPr>
        <p:txBody>
          <a:bodyPr wrap="square" rtlCol="0">
            <a:spAutoFit/>
          </a:bodyPr>
          <a:lstStyle/>
          <a:p>
            <a:r>
              <a:rPr lang="fr-FR" sz="1050" dirty="0" smtClean="0">
                <a:solidFill>
                  <a:srgbClr val="FF0000"/>
                </a:solidFill>
              </a:rPr>
              <a:t>File d’actualité  de l’utilisateur</a:t>
            </a:r>
            <a:endParaRPr lang="fr-FR" sz="1050" dirty="0">
              <a:solidFill>
                <a:srgbClr val="FF0000"/>
              </a:solidFill>
            </a:endParaRPr>
          </a:p>
        </p:txBody>
      </p:sp>
      <p:cxnSp>
        <p:nvCxnSpPr>
          <p:cNvPr id="81" name="Connecteur droit avec flèche 80"/>
          <p:cNvCxnSpPr>
            <a:stCxn id="80" idx="3"/>
          </p:cNvCxnSpPr>
          <p:nvPr/>
        </p:nvCxnSpPr>
        <p:spPr>
          <a:xfrm flipV="1">
            <a:off x="6786578" y="1566442"/>
            <a:ext cx="641117" cy="7004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8" name="Picture 2" descr="Khayreddine Bounabi"/>
          <p:cNvPicPr>
            <a:picLocks noChangeAspect="1" noChangeArrowheads="1"/>
          </p:cNvPicPr>
          <p:nvPr/>
        </p:nvPicPr>
        <p:blipFill>
          <a:blip r:embed="rId3"/>
          <a:srcRect/>
          <a:stretch>
            <a:fillRect/>
          </a:stretch>
        </p:blipFill>
        <p:spPr bwMode="auto">
          <a:xfrm>
            <a:off x="7286644" y="3553169"/>
            <a:ext cx="500066" cy="500067"/>
          </a:xfrm>
          <a:prstGeom prst="rect">
            <a:avLst/>
          </a:prstGeom>
          <a:noFill/>
        </p:spPr>
      </p:pic>
      <p:pic>
        <p:nvPicPr>
          <p:cNvPr id="89" name="Picture 2" descr="Khayreddine Bounabi"/>
          <p:cNvPicPr>
            <a:picLocks noChangeAspect="1" noChangeArrowheads="1"/>
          </p:cNvPicPr>
          <p:nvPr/>
        </p:nvPicPr>
        <p:blipFill>
          <a:blip r:embed="rId3"/>
          <a:srcRect/>
          <a:stretch>
            <a:fillRect/>
          </a:stretch>
        </p:blipFill>
        <p:spPr bwMode="auto">
          <a:xfrm>
            <a:off x="7286644" y="4981930"/>
            <a:ext cx="500066" cy="500067"/>
          </a:xfrm>
          <a:prstGeom prst="rect">
            <a:avLst/>
          </a:prstGeom>
          <a:noFill/>
        </p:spPr>
      </p:pic>
      <p:cxnSp>
        <p:nvCxnSpPr>
          <p:cNvPr id="90" name="Connecteur droit 89"/>
          <p:cNvCxnSpPr/>
          <p:nvPr/>
        </p:nvCxnSpPr>
        <p:spPr>
          <a:xfrm>
            <a:off x="7286644" y="2754222"/>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a:off x="7286644" y="3429000"/>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Connecteur droit 91"/>
          <p:cNvCxnSpPr/>
          <p:nvPr/>
        </p:nvCxnSpPr>
        <p:spPr>
          <a:xfrm>
            <a:off x="7286644" y="4154922"/>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Connecteur droit 93"/>
          <p:cNvCxnSpPr/>
          <p:nvPr/>
        </p:nvCxnSpPr>
        <p:spPr>
          <a:xfrm>
            <a:off x="7358082" y="4908904"/>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7" name="Connecteur droit 96"/>
          <p:cNvCxnSpPr/>
          <p:nvPr/>
        </p:nvCxnSpPr>
        <p:spPr>
          <a:xfrm>
            <a:off x="7286644" y="5553434"/>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7858148" y="1755678"/>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103" name="Rectangle 102"/>
          <p:cNvSpPr/>
          <p:nvPr/>
        </p:nvSpPr>
        <p:spPr>
          <a:xfrm>
            <a:off x="7858148" y="2910228"/>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136" name="Rectangle 135"/>
          <p:cNvSpPr/>
          <p:nvPr/>
        </p:nvSpPr>
        <p:spPr>
          <a:xfrm>
            <a:off x="7858148" y="3585006"/>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137" name="Rectangle 136"/>
          <p:cNvSpPr/>
          <p:nvPr/>
        </p:nvSpPr>
        <p:spPr>
          <a:xfrm>
            <a:off x="7858148" y="4227948"/>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138" name="Rectangle 137"/>
          <p:cNvSpPr/>
          <p:nvPr/>
        </p:nvSpPr>
        <p:spPr>
          <a:xfrm>
            <a:off x="7858148" y="4942328"/>
            <a:ext cx="1136850" cy="253916"/>
          </a:xfrm>
          <a:prstGeom prst="rect">
            <a:avLst/>
          </a:prstGeom>
        </p:spPr>
        <p:txBody>
          <a:bodyPr wrap="none">
            <a:spAutoFit/>
          </a:bodyPr>
          <a:lstStyle/>
          <a:p>
            <a:r>
              <a:rPr lang="fr-FR" sz="1050" dirty="0" smtClean="0">
                <a:solidFill>
                  <a:schemeClr val="tx1">
                    <a:lumMod val="50000"/>
                    <a:lumOff val="50000"/>
                  </a:schemeClr>
                </a:solidFill>
              </a:rPr>
              <a:t>Nom d’utilisateur</a:t>
            </a:r>
            <a:endParaRPr lang="fr-FR" sz="1050" dirty="0">
              <a:solidFill>
                <a:schemeClr val="tx1">
                  <a:lumMod val="50000"/>
                  <a:lumOff val="50000"/>
                </a:schemeClr>
              </a:solidFill>
            </a:endParaRPr>
          </a:p>
        </p:txBody>
      </p:sp>
      <p:sp>
        <p:nvSpPr>
          <p:cNvPr id="139" name="ZoneTexte 138"/>
          <p:cNvSpPr txBox="1"/>
          <p:nvPr/>
        </p:nvSpPr>
        <p:spPr>
          <a:xfrm>
            <a:off x="7215238" y="1469926"/>
            <a:ext cx="1571604" cy="276999"/>
          </a:xfrm>
          <a:prstGeom prst="rect">
            <a:avLst/>
          </a:prstGeom>
          <a:noFill/>
        </p:spPr>
        <p:txBody>
          <a:bodyPr wrap="square" rtlCol="0">
            <a:spAutoFit/>
          </a:bodyPr>
          <a:lstStyle/>
          <a:p>
            <a:r>
              <a:rPr lang="fr-FR" sz="1200" dirty="0" smtClean="0">
                <a:solidFill>
                  <a:schemeClr val="bg1">
                    <a:lumMod val="50000"/>
                  </a:schemeClr>
                </a:solidFill>
              </a:rPr>
              <a:t>File d’actualité</a:t>
            </a:r>
            <a:endParaRPr lang="fr-FR" sz="1200" dirty="0">
              <a:solidFill>
                <a:schemeClr val="bg1">
                  <a:lumMod val="50000"/>
                </a:schemeClr>
              </a:solidFill>
            </a:endParaRPr>
          </a:p>
        </p:txBody>
      </p:sp>
      <p:sp>
        <p:nvSpPr>
          <p:cNvPr id="140" name="Rectangle 139"/>
          <p:cNvSpPr/>
          <p:nvPr/>
        </p:nvSpPr>
        <p:spPr>
          <a:xfrm>
            <a:off x="7858148" y="1899348"/>
            <a:ext cx="1144865" cy="392415"/>
          </a:xfrm>
          <a:prstGeom prst="rect">
            <a:avLst/>
          </a:prstGeom>
        </p:spPr>
        <p:txBody>
          <a:bodyPr wrap="square">
            <a:spAutoFit/>
          </a:bodyPr>
          <a:lstStyle/>
          <a:p>
            <a:r>
              <a:rPr lang="fr-FR" sz="1050" dirty="0" smtClean="0">
                <a:solidFill>
                  <a:schemeClr val="bg1">
                    <a:lumMod val="50000"/>
                  </a:schemeClr>
                </a:solidFill>
              </a:rPr>
              <a:t>Activité : </a:t>
            </a:r>
          </a:p>
          <a:p>
            <a:r>
              <a:rPr lang="fr-FR" sz="900" dirty="0" smtClean="0">
                <a:solidFill>
                  <a:srgbClr val="FF0000"/>
                </a:solidFill>
              </a:rPr>
              <a:t>commentaire; note</a:t>
            </a:r>
            <a:r>
              <a:rPr lang="fr-FR" sz="900" dirty="0" smtClean="0"/>
              <a:t>,</a:t>
            </a:r>
            <a:endParaRPr lang="fr-FR" sz="900" dirty="0"/>
          </a:p>
        </p:txBody>
      </p:sp>
      <p:sp>
        <p:nvSpPr>
          <p:cNvPr id="141" name="ZoneTexte 140"/>
          <p:cNvSpPr txBox="1"/>
          <p:nvPr/>
        </p:nvSpPr>
        <p:spPr>
          <a:xfrm>
            <a:off x="7858148" y="2441998"/>
            <a:ext cx="714380" cy="415498"/>
          </a:xfrm>
          <a:prstGeom prst="rect">
            <a:avLst/>
          </a:prstGeom>
          <a:noFill/>
        </p:spPr>
        <p:txBody>
          <a:bodyPr wrap="square" rtlCol="0">
            <a:spAutoFit/>
          </a:bodyPr>
          <a:lstStyle/>
          <a:p>
            <a:r>
              <a:rPr lang="fr-FR" sz="1050" dirty="0" smtClean="0">
                <a:solidFill>
                  <a:srgbClr val="FF0000"/>
                </a:solidFill>
              </a:rPr>
              <a:t>Fichier en question</a:t>
            </a:r>
            <a:endParaRPr lang="fr-FR" sz="1050" dirty="0">
              <a:solidFill>
                <a:srgbClr val="FF0000"/>
              </a:solidFill>
            </a:endParaRPr>
          </a:p>
        </p:txBody>
      </p:sp>
      <p:sp>
        <p:nvSpPr>
          <p:cNvPr id="142" name="Rectangle 141"/>
          <p:cNvSpPr/>
          <p:nvPr/>
        </p:nvSpPr>
        <p:spPr>
          <a:xfrm>
            <a:off x="7858148" y="3054692"/>
            <a:ext cx="665567" cy="253916"/>
          </a:xfrm>
          <a:prstGeom prst="rect">
            <a:avLst/>
          </a:prstGeom>
        </p:spPr>
        <p:txBody>
          <a:bodyPr wrap="none">
            <a:spAutoFit/>
          </a:bodyPr>
          <a:lstStyle/>
          <a:p>
            <a:r>
              <a:rPr lang="fr-FR" sz="1050" dirty="0" smtClean="0">
                <a:solidFill>
                  <a:schemeClr val="bg1">
                    <a:lumMod val="50000"/>
                  </a:schemeClr>
                </a:solidFill>
              </a:rPr>
              <a:t>Activité :</a:t>
            </a:r>
            <a:endParaRPr lang="fr-FR" sz="1050" dirty="0">
              <a:solidFill>
                <a:schemeClr val="bg1">
                  <a:lumMod val="50000"/>
                </a:schemeClr>
              </a:solidFill>
            </a:endParaRPr>
          </a:p>
        </p:txBody>
      </p:sp>
      <p:sp>
        <p:nvSpPr>
          <p:cNvPr id="143" name="Rectangle 142"/>
          <p:cNvSpPr/>
          <p:nvPr/>
        </p:nvSpPr>
        <p:spPr>
          <a:xfrm>
            <a:off x="7858149" y="3729470"/>
            <a:ext cx="714379" cy="253916"/>
          </a:xfrm>
          <a:prstGeom prst="rect">
            <a:avLst/>
          </a:prstGeom>
        </p:spPr>
        <p:txBody>
          <a:bodyPr wrap="square">
            <a:spAutoFit/>
          </a:bodyPr>
          <a:lstStyle/>
          <a:p>
            <a:r>
              <a:rPr lang="fr-FR" sz="1050" dirty="0" smtClean="0">
                <a:solidFill>
                  <a:schemeClr val="bg1">
                    <a:lumMod val="50000"/>
                  </a:schemeClr>
                </a:solidFill>
              </a:rPr>
              <a:t>Activité :</a:t>
            </a:r>
            <a:endParaRPr lang="fr-FR" sz="1050" dirty="0">
              <a:solidFill>
                <a:schemeClr val="bg1">
                  <a:lumMod val="50000"/>
                </a:schemeClr>
              </a:solidFill>
            </a:endParaRPr>
          </a:p>
        </p:txBody>
      </p:sp>
      <p:sp>
        <p:nvSpPr>
          <p:cNvPr id="144" name="Rectangle 143"/>
          <p:cNvSpPr/>
          <p:nvPr/>
        </p:nvSpPr>
        <p:spPr>
          <a:xfrm>
            <a:off x="7858148" y="4429132"/>
            <a:ext cx="665567" cy="253916"/>
          </a:xfrm>
          <a:prstGeom prst="rect">
            <a:avLst/>
          </a:prstGeom>
        </p:spPr>
        <p:txBody>
          <a:bodyPr wrap="none">
            <a:spAutoFit/>
          </a:bodyPr>
          <a:lstStyle/>
          <a:p>
            <a:r>
              <a:rPr lang="fr-FR" sz="1050" dirty="0" smtClean="0">
                <a:solidFill>
                  <a:schemeClr val="bg1">
                    <a:lumMod val="50000"/>
                  </a:schemeClr>
                </a:solidFill>
              </a:rPr>
              <a:t>Activité: </a:t>
            </a:r>
            <a:endParaRPr lang="fr-FR" sz="1050" dirty="0">
              <a:solidFill>
                <a:schemeClr val="bg1">
                  <a:lumMod val="50000"/>
                </a:schemeClr>
              </a:solidFill>
            </a:endParaRPr>
          </a:p>
        </p:txBody>
      </p:sp>
      <p:sp>
        <p:nvSpPr>
          <p:cNvPr id="145" name="Rectangle 144"/>
          <p:cNvSpPr/>
          <p:nvPr/>
        </p:nvSpPr>
        <p:spPr>
          <a:xfrm>
            <a:off x="7858148" y="5158230"/>
            <a:ext cx="599844" cy="253916"/>
          </a:xfrm>
          <a:prstGeom prst="rect">
            <a:avLst/>
          </a:prstGeom>
        </p:spPr>
        <p:txBody>
          <a:bodyPr wrap="none">
            <a:spAutoFit/>
          </a:bodyPr>
          <a:lstStyle/>
          <a:p>
            <a:r>
              <a:rPr lang="fr-FR" sz="1050" dirty="0" smtClean="0">
                <a:solidFill>
                  <a:schemeClr val="tx1">
                    <a:lumMod val="50000"/>
                    <a:lumOff val="50000"/>
                  </a:schemeClr>
                </a:solidFill>
              </a:rPr>
              <a:t>Activité</a:t>
            </a:r>
            <a:endParaRPr lang="fr-FR" sz="1050" dirty="0">
              <a:solidFill>
                <a:schemeClr val="tx1">
                  <a:lumMod val="50000"/>
                  <a:lumOff val="50000"/>
                </a:schemeClr>
              </a:solidFill>
            </a:endParaRPr>
          </a:p>
        </p:txBody>
      </p:sp>
      <p:cxnSp>
        <p:nvCxnSpPr>
          <p:cNvPr id="146" name="Connecteur droit 145"/>
          <p:cNvCxnSpPr/>
          <p:nvPr/>
        </p:nvCxnSpPr>
        <p:spPr>
          <a:xfrm>
            <a:off x="7215238" y="1756472"/>
            <a:ext cx="1714480"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7" name="Picture 2"/>
          <p:cNvPicPr>
            <a:picLocks noChangeAspect="1" noChangeArrowheads="1"/>
          </p:cNvPicPr>
          <p:nvPr/>
        </p:nvPicPr>
        <p:blipFill>
          <a:blip r:embed="rId16" cstate="print"/>
          <a:srcRect l="20315" t="11719" r="33016" b="9179"/>
          <a:stretch>
            <a:fillRect/>
          </a:stretch>
        </p:blipFill>
        <p:spPr bwMode="auto">
          <a:xfrm>
            <a:off x="7328587" y="1891412"/>
            <a:ext cx="458123" cy="436564"/>
          </a:xfrm>
          <a:prstGeom prst="rect">
            <a:avLst/>
          </a:prstGeom>
          <a:noFill/>
          <a:ln w="9525">
            <a:noFill/>
            <a:miter lim="800000"/>
            <a:headEnd/>
            <a:tailEnd/>
          </a:ln>
          <a:effectLst/>
        </p:spPr>
      </p:pic>
      <p:pic>
        <p:nvPicPr>
          <p:cNvPr id="148" name="Picture 4" descr="http://surmon36.ca/wp-content/uploads/2012/11/beau_sourire1.jpg"/>
          <p:cNvPicPr>
            <a:picLocks noChangeAspect="1" noChangeArrowheads="1"/>
          </p:cNvPicPr>
          <p:nvPr/>
        </p:nvPicPr>
        <p:blipFill>
          <a:blip r:embed="rId17" cstate="print"/>
          <a:srcRect/>
          <a:stretch>
            <a:fillRect/>
          </a:stretch>
        </p:blipFill>
        <p:spPr bwMode="auto">
          <a:xfrm>
            <a:off x="7215238" y="2899480"/>
            <a:ext cx="670418" cy="357190"/>
          </a:xfrm>
          <a:prstGeom prst="rect">
            <a:avLst/>
          </a:prstGeom>
          <a:noFill/>
        </p:spPr>
      </p:pic>
      <p:cxnSp>
        <p:nvCxnSpPr>
          <p:cNvPr id="149" name="Connecteur droit avec flèche 148"/>
          <p:cNvCxnSpPr>
            <a:stCxn id="141" idx="0"/>
          </p:cNvCxnSpPr>
          <p:nvPr/>
        </p:nvCxnSpPr>
        <p:spPr>
          <a:xfrm rot="16200000" flipV="1">
            <a:off x="7923419" y="2150079"/>
            <a:ext cx="83774" cy="5000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0" name="Connecteur droit avec flèche 149"/>
          <p:cNvCxnSpPr>
            <a:stCxn id="141" idx="2"/>
            <a:endCxn id="148" idx="3"/>
          </p:cNvCxnSpPr>
          <p:nvPr/>
        </p:nvCxnSpPr>
        <p:spPr>
          <a:xfrm rot="5400000">
            <a:off x="7940208" y="2802944"/>
            <a:ext cx="220579" cy="3296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1" name="Rectangle 150"/>
          <p:cNvSpPr/>
          <p:nvPr/>
        </p:nvSpPr>
        <p:spPr>
          <a:xfrm>
            <a:off x="8358215" y="3727882"/>
            <a:ext cx="785786" cy="415498"/>
          </a:xfrm>
          <a:prstGeom prst="rect">
            <a:avLst/>
          </a:prstGeom>
        </p:spPr>
        <p:txBody>
          <a:bodyPr wrap="square">
            <a:spAutoFit/>
          </a:bodyPr>
          <a:lstStyle/>
          <a:p>
            <a:pPr lvl="0"/>
            <a:r>
              <a:rPr lang="fr-FR" sz="1050" dirty="0" smtClean="0">
                <a:solidFill>
                  <a:prstClr val="white">
                    <a:lumMod val="50000"/>
                  </a:prstClr>
                </a:solidFill>
              </a:rPr>
              <a:t>Vous avez supprimé</a:t>
            </a:r>
            <a:endParaRPr lang="fr-FR" sz="1050" dirty="0">
              <a:solidFill>
                <a:prstClr val="white">
                  <a:lumMod val="50000"/>
                </a:prstClr>
              </a:solidFill>
            </a:endParaRPr>
          </a:p>
        </p:txBody>
      </p:sp>
      <p:sp>
        <p:nvSpPr>
          <p:cNvPr id="152" name="Rectangle 151"/>
          <p:cNvSpPr/>
          <p:nvPr/>
        </p:nvSpPr>
        <p:spPr>
          <a:xfrm>
            <a:off x="8358215" y="5156642"/>
            <a:ext cx="785786" cy="415498"/>
          </a:xfrm>
          <a:prstGeom prst="rect">
            <a:avLst/>
          </a:prstGeom>
        </p:spPr>
        <p:txBody>
          <a:bodyPr wrap="square">
            <a:spAutoFit/>
          </a:bodyPr>
          <a:lstStyle/>
          <a:p>
            <a:pPr lvl="0"/>
            <a:r>
              <a:rPr lang="fr-FR" sz="1050" dirty="0" smtClean="0">
                <a:solidFill>
                  <a:prstClr val="white">
                    <a:lumMod val="50000"/>
                  </a:prstClr>
                </a:solidFill>
              </a:rPr>
              <a:t>Vous avez publié</a:t>
            </a:r>
          </a:p>
        </p:txBody>
      </p:sp>
      <p:sp>
        <p:nvSpPr>
          <p:cNvPr id="153" name="Rectangle 152"/>
          <p:cNvSpPr/>
          <p:nvPr/>
        </p:nvSpPr>
        <p:spPr>
          <a:xfrm>
            <a:off x="8358214" y="3084940"/>
            <a:ext cx="785786" cy="415498"/>
          </a:xfrm>
          <a:prstGeom prst="rect">
            <a:avLst/>
          </a:prstGeom>
        </p:spPr>
        <p:txBody>
          <a:bodyPr wrap="square">
            <a:spAutoFit/>
          </a:bodyPr>
          <a:lstStyle/>
          <a:p>
            <a:pPr lvl="0"/>
            <a:r>
              <a:rPr lang="fr-FR" sz="1050" dirty="0" smtClean="0">
                <a:solidFill>
                  <a:prstClr val="white">
                    <a:lumMod val="50000"/>
                  </a:prstClr>
                </a:solidFill>
              </a:rPr>
              <a:t>Vous  avez noté</a:t>
            </a:r>
            <a:endParaRPr lang="fr-FR" sz="1050" dirty="0">
              <a:solidFill>
                <a:prstClr val="white">
                  <a:lumMod val="50000"/>
                </a:prstClr>
              </a:solidFill>
            </a:endParaRPr>
          </a:p>
        </p:txBody>
      </p:sp>
      <p:sp>
        <p:nvSpPr>
          <p:cNvPr id="154" name="Rectangle 153"/>
          <p:cNvSpPr/>
          <p:nvPr/>
        </p:nvSpPr>
        <p:spPr>
          <a:xfrm>
            <a:off x="8358214" y="4442262"/>
            <a:ext cx="785786" cy="415498"/>
          </a:xfrm>
          <a:prstGeom prst="rect">
            <a:avLst/>
          </a:prstGeom>
        </p:spPr>
        <p:txBody>
          <a:bodyPr wrap="square">
            <a:spAutoFit/>
          </a:bodyPr>
          <a:lstStyle/>
          <a:p>
            <a:pPr lvl="0"/>
            <a:r>
              <a:rPr lang="fr-FR" sz="1050" dirty="0" smtClean="0">
                <a:solidFill>
                  <a:prstClr val="white">
                    <a:lumMod val="50000"/>
                  </a:prstClr>
                </a:solidFill>
              </a:rPr>
              <a:t>Vous  avez commenté</a:t>
            </a:r>
            <a:endParaRPr lang="fr-FR" sz="1050" dirty="0">
              <a:solidFill>
                <a:prstClr val="white">
                  <a:lumMod val="50000"/>
                </a:prstClr>
              </a:solidFill>
            </a:endParaRPr>
          </a:p>
        </p:txBody>
      </p:sp>
      <p:cxnSp>
        <p:nvCxnSpPr>
          <p:cNvPr id="155" name="Connecteur droit 154"/>
          <p:cNvCxnSpPr/>
          <p:nvPr/>
        </p:nvCxnSpPr>
        <p:spPr>
          <a:xfrm>
            <a:off x="7286644" y="5655120"/>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7786710" y="5728146"/>
            <a:ext cx="1422184" cy="253916"/>
          </a:xfrm>
          <a:prstGeom prst="rect">
            <a:avLst/>
          </a:prstGeom>
        </p:spPr>
        <p:txBody>
          <a:bodyPr wrap="none">
            <a:spAutoFit/>
          </a:bodyPr>
          <a:lstStyle/>
          <a:p>
            <a:r>
              <a:rPr lang="fr-FR" sz="1050" dirty="0" smtClean="0">
                <a:solidFill>
                  <a:schemeClr val="bg1">
                    <a:lumMod val="50000"/>
                  </a:schemeClr>
                </a:solidFill>
              </a:rPr>
              <a:t>Nom d’utilisateur amis</a:t>
            </a:r>
            <a:endParaRPr lang="fr-FR" sz="1050" dirty="0">
              <a:solidFill>
                <a:schemeClr val="bg1">
                  <a:lumMod val="50000"/>
                </a:schemeClr>
              </a:solidFill>
            </a:endParaRPr>
          </a:p>
        </p:txBody>
      </p:sp>
      <p:sp>
        <p:nvSpPr>
          <p:cNvPr id="157" name="Rectangle 156"/>
          <p:cNvSpPr/>
          <p:nvPr/>
        </p:nvSpPr>
        <p:spPr>
          <a:xfrm>
            <a:off x="7786710" y="5929330"/>
            <a:ext cx="665567" cy="253916"/>
          </a:xfrm>
          <a:prstGeom prst="rect">
            <a:avLst/>
          </a:prstGeom>
        </p:spPr>
        <p:txBody>
          <a:bodyPr wrap="none">
            <a:spAutoFit/>
          </a:bodyPr>
          <a:lstStyle/>
          <a:p>
            <a:r>
              <a:rPr lang="fr-FR" sz="1050" dirty="0" smtClean="0">
                <a:solidFill>
                  <a:schemeClr val="bg1">
                    <a:lumMod val="50000"/>
                  </a:schemeClr>
                </a:solidFill>
              </a:rPr>
              <a:t>Activité: </a:t>
            </a:r>
            <a:endParaRPr lang="fr-FR" sz="1050" dirty="0">
              <a:solidFill>
                <a:schemeClr val="bg1">
                  <a:lumMod val="50000"/>
                </a:schemeClr>
              </a:solidFill>
            </a:endParaRPr>
          </a:p>
        </p:txBody>
      </p:sp>
      <p:pic>
        <p:nvPicPr>
          <p:cNvPr id="158" name="Picture 11" descr="https://scontent-a-cdg.xx.fbcdn.net/hphotos-xaf1/v/t1.0-9/1491666_772849956064257_585837322_n.jpg?oh=9cf3652e599eff32cf32caee8eac0f35&amp;oe=5555E6CC"/>
          <p:cNvPicPr>
            <a:picLocks noChangeAspect="1" noChangeArrowheads="1"/>
          </p:cNvPicPr>
          <p:nvPr/>
        </p:nvPicPr>
        <p:blipFill>
          <a:blip r:embed="rId10" cstate="print"/>
          <a:srcRect l="32641" t="33164" r="32819" b="44917"/>
          <a:stretch>
            <a:fillRect/>
          </a:stretch>
        </p:blipFill>
        <p:spPr bwMode="auto">
          <a:xfrm>
            <a:off x="7286676" y="5731690"/>
            <a:ext cx="571472" cy="483554"/>
          </a:xfrm>
          <a:prstGeom prst="rect">
            <a:avLst/>
          </a:prstGeom>
          <a:noFill/>
        </p:spPr>
      </p:pic>
      <p:sp>
        <p:nvSpPr>
          <p:cNvPr id="159" name="Rectangle 158"/>
          <p:cNvSpPr/>
          <p:nvPr/>
        </p:nvSpPr>
        <p:spPr>
          <a:xfrm>
            <a:off x="8358214" y="5942460"/>
            <a:ext cx="785786" cy="415498"/>
          </a:xfrm>
          <a:prstGeom prst="rect">
            <a:avLst/>
          </a:prstGeom>
        </p:spPr>
        <p:txBody>
          <a:bodyPr wrap="square">
            <a:spAutoFit/>
          </a:bodyPr>
          <a:lstStyle/>
          <a:p>
            <a:pPr lvl="0"/>
            <a:r>
              <a:rPr lang="fr-FR" sz="1050" dirty="0" smtClean="0">
                <a:solidFill>
                  <a:prstClr val="white">
                    <a:lumMod val="50000"/>
                  </a:prstClr>
                </a:solidFill>
              </a:rPr>
              <a:t>A publié un fichier</a:t>
            </a:r>
            <a:endParaRPr lang="fr-FR" sz="1050" dirty="0">
              <a:solidFill>
                <a:prstClr val="white">
                  <a:lumMod val="50000"/>
                </a:prstClr>
              </a:solidFill>
            </a:endParaRPr>
          </a:p>
        </p:txBody>
      </p:sp>
      <p:pic>
        <p:nvPicPr>
          <p:cNvPr id="160" name="Picture 2" descr="Khayreddine Bounabi"/>
          <p:cNvPicPr>
            <a:picLocks noChangeAspect="1" noChangeArrowheads="1"/>
          </p:cNvPicPr>
          <p:nvPr/>
        </p:nvPicPr>
        <p:blipFill>
          <a:blip r:embed="rId3"/>
          <a:srcRect/>
          <a:stretch>
            <a:fillRect/>
          </a:stretch>
        </p:blipFill>
        <p:spPr bwMode="auto">
          <a:xfrm>
            <a:off x="7286644" y="4286256"/>
            <a:ext cx="500066" cy="500067"/>
          </a:xfrm>
          <a:prstGeom prst="rect">
            <a:avLst/>
          </a:prstGeom>
          <a:noFill/>
        </p:spPr>
      </p:pic>
      <p:sp>
        <p:nvSpPr>
          <p:cNvPr id="161" name="Ellipse 160">
            <a:hlinkClick r:id="rId5" action="ppaction://hlinksldjump"/>
          </p:cNvPr>
          <p:cNvSpPr/>
          <p:nvPr/>
        </p:nvSpPr>
        <p:spPr>
          <a:xfrm>
            <a:off x="3357554" y="4723636"/>
            <a:ext cx="357190" cy="35719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00" dirty="0" smtClean="0"/>
              <a:t>1</a:t>
            </a:r>
            <a:endParaRPr lang="fr-FR" sz="1400" dirty="0"/>
          </a:p>
        </p:txBody>
      </p:sp>
      <p:sp>
        <p:nvSpPr>
          <p:cNvPr id="162" name="Ellipse 161">
            <a:hlinkClick r:id="rId5" action="ppaction://hlinksldjump"/>
          </p:cNvPr>
          <p:cNvSpPr/>
          <p:nvPr/>
        </p:nvSpPr>
        <p:spPr>
          <a:xfrm>
            <a:off x="3929058" y="4723636"/>
            <a:ext cx="357190" cy="35719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00" dirty="0"/>
              <a:t>2</a:t>
            </a:r>
          </a:p>
        </p:txBody>
      </p:sp>
      <p:sp>
        <p:nvSpPr>
          <p:cNvPr id="163" name="Ellipse 162">
            <a:hlinkClick r:id="rId5" action="ppaction://hlinksldjump"/>
          </p:cNvPr>
          <p:cNvSpPr/>
          <p:nvPr/>
        </p:nvSpPr>
        <p:spPr>
          <a:xfrm>
            <a:off x="5072066" y="4723636"/>
            <a:ext cx="357190" cy="35719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400" dirty="0" smtClean="0"/>
              <a:t>4</a:t>
            </a:r>
            <a:endParaRPr lang="fr-FR" sz="1400" dirty="0"/>
          </a:p>
        </p:txBody>
      </p:sp>
      <p:sp>
        <p:nvSpPr>
          <p:cNvPr id="164" name="Ellipse 163">
            <a:hlinkClick r:id="rId5" action="ppaction://hlinksldjump"/>
          </p:cNvPr>
          <p:cNvSpPr/>
          <p:nvPr/>
        </p:nvSpPr>
        <p:spPr>
          <a:xfrm>
            <a:off x="4500562" y="4723636"/>
            <a:ext cx="357190" cy="35719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00" dirty="0" smtClean="0"/>
              <a:t>3</a:t>
            </a:r>
            <a:endParaRPr lang="fr-FR" sz="1400" dirty="0"/>
          </a:p>
        </p:txBody>
      </p:sp>
      <p:sp>
        <p:nvSpPr>
          <p:cNvPr id="165" name="Ellipse 164">
            <a:hlinkClick r:id="rId5" action="ppaction://hlinksldjump"/>
          </p:cNvPr>
          <p:cNvSpPr/>
          <p:nvPr/>
        </p:nvSpPr>
        <p:spPr>
          <a:xfrm>
            <a:off x="5643570" y="4723636"/>
            <a:ext cx="357190" cy="35719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1400" dirty="0" smtClean="0"/>
              <a:t>5</a:t>
            </a:r>
            <a:endParaRPr lang="fr-FR" sz="1400" dirty="0"/>
          </a:p>
        </p:txBody>
      </p:sp>
      <p:sp>
        <p:nvSpPr>
          <p:cNvPr id="166" name="ZoneTexte 165"/>
          <p:cNvSpPr txBox="1"/>
          <p:nvPr/>
        </p:nvSpPr>
        <p:spPr>
          <a:xfrm>
            <a:off x="2143108" y="4786323"/>
            <a:ext cx="1071570" cy="285752"/>
          </a:xfrm>
          <a:prstGeom prst="rect">
            <a:avLst/>
          </a:prstGeom>
          <a:noFill/>
        </p:spPr>
        <p:txBody>
          <a:bodyPr wrap="square" rtlCol="0">
            <a:spAutoFit/>
          </a:bodyPr>
          <a:lstStyle/>
          <a:p>
            <a:r>
              <a:rPr lang="fr-FR" sz="1200" b="1" dirty="0" smtClean="0">
                <a:solidFill>
                  <a:schemeClr val="tx1">
                    <a:lumMod val="65000"/>
                    <a:lumOff val="35000"/>
                  </a:schemeClr>
                </a:solidFill>
              </a:rPr>
              <a:t>Ma Coiffure</a:t>
            </a:r>
            <a:endParaRPr lang="fr-FR" sz="1200" b="1" dirty="0">
              <a:solidFill>
                <a:schemeClr val="tx1">
                  <a:lumMod val="65000"/>
                  <a:lumOff val="35000"/>
                </a:schemeClr>
              </a:solidFill>
            </a:endParaRPr>
          </a:p>
        </p:txBody>
      </p:sp>
      <p:sp>
        <p:nvSpPr>
          <p:cNvPr id="167" name="ZoneTexte 166"/>
          <p:cNvSpPr txBox="1"/>
          <p:nvPr/>
        </p:nvSpPr>
        <p:spPr>
          <a:xfrm>
            <a:off x="285720" y="5286388"/>
            <a:ext cx="2000232" cy="1569660"/>
          </a:xfrm>
          <a:prstGeom prst="rect">
            <a:avLst/>
          </a:prstGeom>
          <a:noFill/>
        </p:spPr>
        <p:txBody>
          <a:bodyPr wrap="square" rtlCol="0">
            <a:spAutoFit/>
          </a:bodyPr>
          <a:lstStyle/>
          <a:p>
            <a:r>
              <a:rPr lang="fr-FR" sz="1200" dirty="0" smtClean="0">
                <a:solidFill>
                  <a:srgbClr val="FF0000"/>
                </a:solidFill>
              </a:rPr>
              <a:t>Au départ un seul critère sera affiché sur la page de la file d’actualité avec sa grille de notation. Quand on clique sur ce premier grille de notation (on note)</a:t>
            </a:r>
          </a:p>
          <a:p>
            <a:r>
              <a:rPr lang="fr-FR" sz="1200" dirty="0" smtClean="0">
                <a:solidFill>
                  <a:srgbClr val="FF0000"/>
                </a:solidFill>
              </a:rPr>
              <a:t>Les autres critères à noter s’affichent automatiquement </a:t>
            </a:r>
            <a:endParaRPr lang="fr-FR" sz="1200" dirty="0">
              <a:solidFill>
                <a:srgbClr val="FF0000"/>
              </a:solidFill>
            </a:endParaRPr>
          </a:p>
        </p:txBody>
      </p:sp>
      <p:cxnSp>
        <p:nvCxnSpPr>
          <p:cNvPr id="168" name="Connecteur droit avec flèche 167"/>
          <p:cNvCxnSpPr/>
          <p:nvPr/>
        </p:nvCxnSpPr>
        <p:spPr>
          <a:xfrm flipV="1">
            <a:off x="2071670" y="5000636"/>
            <a:ext cx="1285884" cy="4286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2" name="ZoneTexte 171"/>
          <p:cNvSpPr txBox="1"/>
          <p:nvPr/>
        </p:nvSpPr>
        <p:spPr>
          <a:xfrm>
            <a:off x="2786050" y="5857892"/>
            <a:ext cx="2857520" cy="307777"/>
          </a:xfrm>
          <a:prstGeom prst="rect">
            <a:avLst/>
          </a:prstGeom>
          <a:noFill/>
        </p:spPr>
        <p:txBody>
          <a:bodyPr wrap="square" rtlCol="0">
            <a:spAutoFit/>
          </a:bodyPr>
          <a:lstStyle/>
          <a:p>
            <a:r>
              <a:rPr lang="fr-FR" sz="1400" b="1" dirty="0" smtClean="0">
                <a:solidFill>
                  <a:schemeClr val="tx1">
                    <a:lumMod val="50000"/>
                    <a:lumOff val="50000"/>
                  </a:schemeClr>
                </a:solidFill>
              </a:rPr>
              <a:t>Nom d’utilisateur</a:t>
            </a:r>
            <a:endParaRPr lang="fr-FR" sz="1400" b="1" dirty="0">
              <a:solidFill>
                <a:schemeClr val="tx1">
                  <a:lumMod val="50000"/>
                  <a:lumOff val="50000"/>
                </a:schemeClr>
              </a:solidFill>
            </a:endParaRPr>
          </a:p>
        </p:txBody>
      </p:sp>
      <p:sp>
        <p:nvSpPr>
          <p:cNvPr id="173" name="ZoneTexte 172"/>
          <p:cNvSpPr txBox="1"/>
          <p:nvPr/>
        </p:nvSpPr>
        <p:spPr>
          <a:xfrm>
            <a:off x="2786050" y="6080959"/>
            <a:ext cx="2857520" cy="246221"/>
          </a:xfrm>
          <a:prstGeom prst="rect">
            <a:avLst/>
          </a:prstGeom>
          <a:noFill/>
        </p:spPr>
        <p:txBody>
          <a:bodyPr wrap="square" rtlCol="0">
            <a:spAutoFit/>
          </a:bodyPr>
          <a:lstStyle/>
          <a:p>
            <a:r>
              <a:rPr lang="fr-FR" sz="1000" dirty="0" smtClean="0">
                <a:solidFill>
                  <a:schemeClr val="tx1">
                    <a:lumMod val="50000"/>
                    <a:lumOff val="50000"/>
                  </a:schemeClr>
                </a:solidFill>
              </a:rPr>
              <a:t>A posté le :  date </a:t>
            </a:r>
            <a:endParaRPr lang="fr-FR" sz="1000" dirty="0">
              <a:solidFill>
                <a:schemeClr val="tx1">
                  <a:lumMod val="50000"/>
                  <a:lumOff val="50000"/>
                </a:schemeClr>
              </a:solidFill>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Rectangle 48"/>
          <p:cNvSpPr/>
          <p:nvPr/>
        </p:nvSpPr>
        <p:spPr>
          <a:xfrm>
            <a:off x="7143768" y="1357298"/>
            <a:ext cx="2000232" cy="5500702"/>
          </a:xfrm>
          <a:prstGeom prst="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0" y="0"/>
            <a:ext cx="9144000" cy="1357298"/>
          </a:xfrm>
          <a:prstGeom prst="rect">
            <a:avLst/>
          </a:prstGeom>
          <a:gradFill>
            <a:gsLst>
              <a:gs pos="0">
                <a:srgbClr val="ECDA52"/>
              </a:gs>
              <a:gs pos="80000">
                <a:schemeClr val="accent6">
                  <a:shade val="93000"/>
                  <a:satMod val="130000"/>
                </a:schemeClr>
              </a:gs>
              <a:gs pos="100000">
                <a:schemeClr val="accent6">
                  <a:shade val="94000"/>
                  <a:satMod val="135000"/>
                </a:schemeClr>
              </a:gs>
            </a:gsLst>
            <a:lin ang="16200000" scaled="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ZoneTexte 19"/>
          <p:cNvSpPr txBox="1"/>
          <p:nvPr/>
        </p:nvSpPr>
        <p:spPr>
          <a:xfrm>
            <a:off x="571472" y="142852"/>
            <a:ext cx="2000264" cy="461665"/>
          </a:xfrm>
          <a:prstGeom prst="rect">
            <a:avLst/>
          </a:prstGeom>
          <a:noFill/>
        </p:spPr>
        <p:txBody>
          <a:bodyPr wrap="square" rtlCol="0">
            <a:spAutoFit/>
          </a:bodyPr>
          <a:lstStyle/>
          <a:p>
            <a:r>
              <a:rPr lang="fr-FR" sz="2400" b="1" dirty="0" smtClean="0">
                <a:solidFill>
                  <a:schemeClr val="bg1"/>
                </a:solidFill>
                <a:latin typeface="Arial" pitchFamily="34" charset="0"/>
                <a:cs typeface="Arial" pitchFamily="34" charset="0"/>
              </a:rPr>
              <a:t>Look&amp;Note</a:t>
            </a:r>
            <a:endParaRPr lang="fr-FR" sz="2400" b="1" dirty="0">
              <a:solidFill>
                <a:schemeClr val="bg1"/>
              </a:solidFill>
              <a:latin typeface="Arial" pitchFamily="34" charset="0"/>
              <a:cs typeface="Arial" pitchFamily="34" charset="0"/>
            </a:endParaRPr>
          </a:p>
        </p:txBody>
      </p:sp>
      <p:sp>
        <p:nvSpPr>
          <p:cNvPr id="21" name="ZoneTexte 20"/>
          <p:cNvSpPr txBox="1"/>
          <p:nvPr/>
        </p:nvSpPr>
        <p:spPr>
          <a:xfrm>
            <a:off x="6286480" y="103250"/>
            <a:ext cx="2857520" cy="307777"/>
          </a:xfrm>
          <a:prstGeom prst="rect">
            <a:avLst/>
          </a:prstGeom>
          <a:noFill/>
        </p:spPr>
        <p:txBody>
          <a:bodyPr wrap="square" rtlCol="0">
            <a:spAutoFit/>
          </a:bodyPr>
          <a:lstStyle/>
          <a:p>
            <a:r>
              <a:rPr lang="fr-FR" sz="1400" dirty="0" smtClean="0">
                <a:solidFill>
                  <a:schemeClr val="bg1"/>
                </a:solidFill>
              </a:rPr>
              <a:t>Bonjour Nom d’utilisateur</a:t>
            </a:r>
            <a:endParaRPr lang="fr-FR" sz="1400" dirty="0">
              <a:solidFill>
                <a:schemeClr val="bg1"/>
              </a:solidFill>
            </a:endParaRPr>
          </a:p>
        </p:txBody>
      </p:sp>
      <p:pic>
        <p:nvPicPr>
          <p:cNvPr id="22" name="Picture 2" descr="Khayreddine Bounabi"/>
          <p:cNvPicPr>
            <a:picLocks noChangeAspect="1" noChangeArrowheads="1"/>
          </p:cNvPicPr>
          <p:nvPr/>
        </p:nvPicPr>
        <p:blipFill>
          <a:blip r:embed="rId2"/>
          <a:srcRect/>
          <a:stretch>
            <a:fillRect/>
          </a:stretch>
        </p:blipFill>
        <p:spPr bwMode="auto">
          <a:xfrm>
            <a:off x="5572132" y="71414"/>
            <a:ext cx="500066" cy="500067"/>
          </a:xfrm>
          <a:prstGeom prst="rect">
            <a:avLst/>
          </a:prstGeom>
          <a:noFill/>
        </p:spPr>
      </p:pic>
      <p:sp>
        <p:nvSpPr>
          <p:cNvPr id="23" name="ZoneTexte 22"/>
          <p:cNvSpPr txBox="1"/>
          <p:nvPr/>
        </p:nvSpPr>
        <p:spPr>
          <a:xfrm>
            <a:off x="7572396" y="1039639"/>
            <a:ext cx="1285884" cy="246221"/>
          </a:xfrm>
          <a:prstGeom prst="rect">
            <a:avLst/>
          </a:prstGeom>
          <a:noFill/>
        </p:spPr>
        <p:txBody>
          <a:bodyPr wrap="square" rtlCol="0">
            <a:spAutoFit/>
          </a:bodyPr>
          <a:lstStyle/>
          <a:p>
            <a:r>
              <a:rPr lang="fr-FR" sz="1000" dirty="0" smtClean="0">
                <a:solidFill>
                  <a:schemeClr val="tx1">
                    <a:lumMod val="50000"/>
                    <a:lumOff val="50000"/>
                  </a:schemeClr>
                </a:solidFill>
              </a:rPr>
              <a:t>Recherche avancé</a:t>
            </a:r>
            <a:endParaRPr lang="fr-FR" sz="1000" dirty="0">
              <a:solidFill>
                <a:schemeClr val="tx1">
                  <a:lumMod val="50000"/>
                  <a:lumOff val="50000"/>
                </a:schemeClr>
              </a:solidFill>
            </a:endParaRPr>
          </a:p>
        </p:txBody>
      </p:sp>
      <p:sp>
        <p:nvSpPr>
          <p:cNvPr id="28" name="Rectangle à coins arrondis 27">
            <a:hlinkClick r:id="rId3" action="ppaction://hlinksldjump"/>
          </p:cNvPr>
          <p:cNvSpPr/>
          <p:nvPr/>
        </p:nvSpPr>
        <p:spPr>
          <a:xfrm>
            <a:off x="3071834" y="714356"/>
            <a:ext cx="1142976" cy="428628"/>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Mon profil</a:t>
            </a:r>
            <a:endParaRPr lang="fr-FR" sz="1200" dirty="0"/>
          </a:p>
        </p:txBody>
      </p:sp>
      <p:sp>
        <p:nvSpPr>
          <p:cNvPr id="30" name="Rectangle à coins arrondis 29">
            <a:hlinkClick r:id="rId4" action="ppaction://hlinksldjump"/>
          </p:cNvPr>
          <p:cNvSpPr/>
          <p:nvPr/>
        </p:nvSpPr>
        <p:spPr>
          <a:xfrm>
            <a:off x="785818"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Accueil</a:t>
            </a:r>
            <a:endParaRPr lang="fr-FR" sz="1200" dirty="0"/>
          </a:p>
        </p:txBody>
      </p:sp>
      <p:pic>
        <p:nvPicPr>
          <p:cNvPr id="31" name="Picture 8" descr="http://www.icone-png.com/png/54/53529.png"/>
          <p:cNvPicPr>
            <a:picLocks noChangeAspect="1" noChangeArrowheads="1"/>
          </p:cNvPicPr>
          <p:nvPr/>
        </p:nvPicPr>
        <p:blipFill>
          <a:blip r:embed="rId5" cstate="print"/>
          <a:srcRect/>
          <a:stretch>
            <a:fillRect/>
          </a:stretch>
        </p:blipFill>
        <p:spPr bwMode="auto">
          <a:xfrm>
            <a:off x="857224" y="857232"/>
            <a:ext cx="285752" cy="285752"/>
          </a:xfrm>
          <a:prstGeom prst="rect">
            <a:avLst/>
          </a:prstGeom>
          <a:noFill/>
        </p:spPr>
      </p:pic>
      <p:sp>
        <p:nvSpPr>
          <p:cNvPr id="33" name="ZoneTexte 32"/>
          <p:cNvSpPr txBox="1"/>
          <p:nvPr/>
        </p:nvSpPr>
        <p:spPr>
          <a:xfrm>
            <a:off x="6286512" y="317564"/>
            <a:ext cx="1285884" cy="338554"/>
          </a:xfrm>
          <a:prstGeom prst="rect">
            <a:avLst/>
          </a:prstGeom>
          <a:noFill/>
        </p:spPr>
        <p:txBody>
          <a:bodyPr wrap="square" rtlCol="0">
            <a:spAutoFit/>
          </a:bodyPr>
          <a:lstStyle/>
          <a:p>
            <a:r>
              <a:rPr lang="fr-FR" sz="1600" b="1" dirty="0" smtClean="0">
                <a:solidFill>
                  <a:schemeClr val="bg1">
                    <a:lumMod val="95000"/>
                  </a:schemeClr>
                </a:solidFill>
              </a:rPr>
              <a:t>X</a:t>
            </a:r>
            <a:r>
              <a:rPr lang="fr-FR" sz="1050" dirty="0" smtClean="0">
                <a:solidFill>
                  <a:schemeClr val="bg1">
                    <a:lumMod val="95000"/>
                  </a:schemeClr>
                </a:solidFill>
              </a:rPr>
              <a:t>        Déconnexion</a:t>
            </a:r>
            <a:endParaRPr lang="fr-FR" sz="1050" dirty="0">
              <a:solidFill>
                <a:schemeClr val="bg1">
                  <a:lumMod val="95000"/>
                </a:schemeClr>
              </a:solidFill>
            </a:endParaRPr>
          </a:p>
        </p:txBody>
      </p:sp>
      <p:sp>
        <p:nvSpPr>
          <p:cNvPr id="34" name="Rectangle à coins arrondis 33">
            <a:hlinkClick r:id="rId6" action="ppaction://hlinksldjump"/>
          </p:cNvPr>
          <p:cNvSpPr/>
          <p:nvPr/>
        </p:nvSpPr>
        <p:spPr>
          <a:xfrm>
            <a:off x="1928794" y="785794"/>
            <a:ext cx="1142976" cy="357190"/>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         Publier</a:t>
            </a:r>
            <a:endParaRPr lang="fr-FR" sz="1200" dirty="0"/>
          </a:p>
        </p:txBody>
      </p:sp>
      <p:pic>
        <p:nvPicPr>
          <p:cNvPr id="35" name="Picture 7"/>
          <p:cNvPicPr>
            <a:picLocks noChangeAspect="1" noChangeArrowheads="1"/>
          </p:cNvPicPr>
          <p:nvPr/>
        </p:nvPicPr>
        <p:blipFill>
          <a:blip r:embed="rId7" cstate="print"/>
          <a:srcRect l="36786" t="20508" r="28075" b="17968"/>
          <a:stretch>
            <a:fillRect/>
          </a:stretch>
        </p:blipFill>
        <p:spPr bwMode="auto">
          <a:xfrm>
            <a:off x="2000232" y="857232"/>
            <a:ext cx="266482" cy="262320"/>
          </a:xfrm>
          <a:prstGeom prst="rect">
            <a:avLst/>
          </a:prstGeom>
          <a:noFill/>
          <a:ln w="9525">
            <a:noFill/>
            <a:miter lim="800000"/>
            <a:headEnd/>
            <a:tailEnd/>
          </a:ln>
          <a:effectLst/>
        </p:spPr>
      </p:pic>
      <p:pic>
        <p:nvPicPr>
          <p:cNvPr id="75" name="Picture 2"/>
          <p:cNvPicPr>
            <a:picLocks noChangeAspect="1" noChangeArrowheads="1"/>
          </p:cNvPicPr>
          <p:nvPr/>
        </p:nvPicPr>
        <p:blipFill>
          <a:blip r:embed="rId8"/>
          <a:srcRect l="98829" t="7813" r="73" b="5273"/>
          <a:stretch>
            <a:fillRect/>
          </a:stretch>
        </p:blipFill>
        <p:spPr bwMode="auto">
          <a:xfrm>
            <a:off x="7000892" y="1357274"/>
            <a:ext cx="123612" cy="5500726"/>
          </a:xfrm>
          <a:prstGeom prst="rect">
            <a:avLst/>
          </a:prstGeom>
          <a:noFill/>
          <a:ln w="9525">
            <a:noFill/>
            <a:miter lim="800000"/>
            <a:headEnd/>
            <a:tailEnd/>
          </a:ln>
          <a:effectLst/>
        </p:spPr>
      </p:pic>
      <p:sp>
        <p:nvSpPr>
          <p:cNvPr id="104" name="Rectangle 103"/>
          <p:cNvSpPr/>
          <p:nvPr/>
        </p:nvSpPr>
        <p:spPr>
          <a:xfrm>
            <a:off x="2000232" y="4275264"/>
            <a:ext cx="463588" cy="253916"/>
          </a:xfrm>
          <a:prstGeom prst="rect">
            <a:avLst/>
          </a:prstGeom>
        </p:spPr>
        <p:txBody>
          <a:bodyPr wrap="none">
            <a:spAutoFit/>
          </a:bodyPr>
          <a:lstStyle/>
          <a:p>
            <a:r>
              <a:rPr lang="fr-FR" sz="1050" b="1" dirty="0" smtClean="0">
                <a:solidFill>
                  <a:schemeClr val="bg1">
                    <a:lumMod val="50000"/>
                  </a:schemeClr>
                </a:solidFill>
                <a:hlinkClick r:id="rId9" action="ppaction://hlinksldjump"/>
              </a:rPr>
              <a:t>Amis</a:t>
            </a:r>
            <a:endParaRPr lang="fr-FR" sz="1050" b="1" dirty="0">
              <a:solidFill>
                <a:schemeClr val="bg1">
                  <a:lumMod val="50000"/>
                </a:schemeClr>
              </a:solidFill>
            </a:endParaRPr>
          </a:p>
        </p:txBody>
      </p:sp>
      <p:pic>
        <p:nvPicPr>
          <p:cNvPr id="113" name="Picture 11" descr="https://scontent-a-cdg.xx.fbcdn.net/hphotos-xaf1/v/t1.0-9/1491666_772849956064257_585837322_n.jpg?oh=9cf3652e599eff32cf32caee8eac0f35&amp;oe=5555E6CC"/>
          <p:cNvPicPr>
            <a:picLocks noChangeAspect="1" noChangeArrowheads="1"/>
          </p:cNvPicPr>
          <p:nvPr/>
        </p:nvPicPr>
        <p:blipFill>
          <a:blip r:embed="rId10" cstate="print"/>
          <a:srcRect l="32641" t="33164" r="32819" b="44917"/>
          <a:stretch>
            <a:fillRect/>
          </a:stretch>
        </p:blipFill>
        <p:spPr bwMode="auto">
          <a:xfrm>
            <a:off x="2071670" y="4529180"/>
            <a:ext cx="857256" cy="725372"/>
          </a:xfrm>
          <a:prstGeom prst="rect">
            <a:avLst/>
          </a:prstGeom>
          <a:noFill/>
        </p:spPr>
      </p:pic>
      <p:sp>
        <p:nvSpPr>
          <p:cNvPr id="114" name="Rectangle 113"/>
          <p:cNvSpPr/>
          <p:nvPr/>
        </p:nvSpPr>
        <p:spPr>
          <a:xfrm>
            <a:off x="2071670" y="4897362"/>
            <a:ext cx="800219" cy="400110"/>
          </a:xfrm>
          <a:prstGeom prst="rect">
            <a:avLst/>
          </a:prstGeom>
          <a:noFill/>
        </p:spPr>
        <p:txBody>
          <a:bodyPr wrap="none">
            <a:spAutoFit/>
          </a:bodyPr>
          <a:lstStyle/>
          <a:p>
            <a:r>
              <a:rPr lang="fr-FR" sz="1000" dirty="0" smtClean="0">
                <a:solidFill>
                  <a:schemeClr val="bg1"/>
                </a:solidFill>
              </a:rPr>
              <a:t>Ferhat </a:t>
            </a:r>
          </a:p>
          <a:p>
            <a:r>
              <a:rPr lang="fr-FR" sz="1000" dirty="0" smtClean="0">
                <a:solidFill>
                  <a:schemeClr val="bg1"/>
                </a:solidFill>
              </a:rPr>
              <a:t>BENAMARA</a:t>
            </a:r>
            <a:endParaRPr lang="fr-FR" sz="1000" dirty="0">
              <a:solidFill>
                <a:schemeClr val="bg1"/>
              </a:solidFill>
            </a:endParaRPr>
          </a:p>
        </p:txBody>
      </p:sp>
      <p:pic>
        <p:nvPicPr>
          <p:cNvPr id="115" name="Picture 2">
            <a:hlinkClick r:id="rId11" action="ppaction://hlinksldjump"/>
          </p:cNvPr>
          <p:cNvPicPr>
            <a:picLocks noChangeAspect="1" noChangeArrowheads="1"/>
          </p:cNvPicPr>
          <p:nvPr/>
        </p:nvPicPr>
        <p:blipFill>
          <a:blip r:embed="rId12" cstate="print"/>
          <a:srcRect l="20315" t="11719" r="33016" b="9179"/>
          <a:stretch>
            <a:fillRect/>
          </a:stretch>
        </p:blipFill>
        <p:spPr bwMode="auto">
          <a:xfrm>
            <a:off x="3090550" y="2039843"/>
            <a:ext cx="674691" cy="642941"/>
          </a:xfrm>
          <a:prstGeom prst="rect">
            <a:avLst/>
          </a:prstGeom>
          <a:noFill/>
          <a:ln w="9525">
            <a:noFill/>
            <a:miter lim="800000"/>
            <a:headEnd/>
            <a:tailEnd/>
          </a:ln>
          <a:effectLst/>
        </p:spPr>
      </p:pic>
      <p:sp>
        <p:nvSpPr>
          <p:cNvPr id="116" name="Rectangle 115"/>
          <p:cNvSpPr/>
          <p:nvPr/>
        </p:nvSpPr>
        <p:spPr>
          <a:xfrm>
            <a:off x="2980457" y="2650877"/>
            <a:ext cx="877163" cy="230832"/>
          </a:xfrm>
          <a:prstGeom prst="rect">
            <a:avLst/>
          </a:prstGeom>
          <a:noFill/>
        </p:spPr>
        <p:txBody>
          <a:bodyPr wrap="none">
            <a:spAutoFit/>
          </a:bodyPr>
          <a:lstStyle/>
          <a:p>
            <a:r>
              <a:rPr lang="fr-FR" sz="900" dirty="0" smtClean="0">
                <a:solidFill>
                  <a:schemeClr val="bg1">
                    <a:lumMod val="50000"/>
                  </a:schemeClr>
                </a:solidFill>
              </a:rPr>
              <a:t>Moyenne : 5/5</a:t>
            </a:r>
            <a:endParaRPr lang="fr-FR" sz="900" dirty="0">
              <a:solidFill>
                <a:schemeClr val="bg1">
                  <a:lumMod val="50000"/>
                </a:schemeClr>
              </a:solidFill>
            </a:endParaRPr>
          </a:p>
        </p:txBody>
      </p:sp>
      <p:cxnSp>
        <p:nvCxnSpPr>
          <p:cNvPr id="121" name="Connecteur droit 120"/>
          <p:cNvCxnSpPr/>
          <p:nvPr/>
        </p:nvCxnSpPr>
        <p:spPr>
          <a:xfrm>
            <a:off x="2571736" y="2966948"/>
            <a:ext cx="4286280"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4" name="Connecteur droit 123"/>
          <p:cNvCxnSpPr/>
          <p:nvPr/>
        </p:nvCxnSpPr>
        <p:spPr>
          <a:xfrm>
            <a:off x="2500298" y="4213230"/>
            <a:ext cx="4286280"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5" name="Connecteur droit 124"/>
          <p:cNvCxnSpPr/>
          <p:nvPr/>
        </p:nvCxnSpPr>
        <p:spPr>
          <a:xfrm>
            <a:off x="2500298" y="5286388"/>
            <a:ext cx="4286280"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26" name="Picture 2" descr="Khayreddine Bounabi"/>
          <p:cNvPicPr>
            <a:picLocks noChangeAspect="1" noChangeArrowheads="1"/>
          </p:cNvPicPr>
          <p:nvPr/>
        </p:nvPicPr>
        <p:blipFill>
          <a:blip r:embed="rId2"/>
          <a:srcRect/>
          <a:stretch>
            <a:fillRect/>
          </a:stretch>
        </p:blipFill>
        <p:spPr bwMode="auto">
          <a:xfrm>
            <a:off x="7286644" y="3553169"/>
            <a:ext cx="500066" cy="500067"/>
          </a:xfrm>
          <a:prstGeom prst="rect">
            <a:avLst/>
          </a:prstGeom>
          <a:noFill/>
        </p:spPr>
      </p:pic>
      <p:pic>
        <p:nvPicPr>
          <p:cNvPr id="127" name="Picture 2" descr="Khayreddine Bounabi"/>
          <p:cNvPicPr>
            <a:picLocks noChangeAspect="1" noChangeArrowheads="1"/>
          </p:cNvPicPr>
          <p:nvPr/>
        </p:nvPicPr>
        <p:blipFill>
          <a:blip r:embed="rId2"/>
          <a:srcRect/>
          <a:stretch>
            <a:fillRect/>
          </a:stretch>
        </p:blipFill>
        <p:spPr bwMode="auto">
          <a:xfrm>
            <a:off x="7286644" y="4981930"/>
            <a:ext cx="500066" cy="500067"/>
          </a:xfrm>
          <a:prstGeom prst="rect">
            <a:avLst/>
          </a:prstGeom>
          <a:noFill/>
        </p:spPr>
      </p:pic>
      <p:cxnSp>
        <p:nvCxnSpPr>
          <p:cNvPr id="128" name="Connecteur droit 127"/>
          <p:cNvCxnSpPr/>
          <p:nvPr/>
        </p:nvCxnSpPr>
        <p:spPr>
          <a:xfrm>
            <a:off x="7286644" y="2754222"/>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Connecteur droit 128"/>
          <p:cNvCxnSpPr/>
          <p:nvPr/>
        </p:nvCxnSpPr>
        <p:spPr>
          <a:xfrm>
            <a:off x="7286644" y="3429000"/>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0" name="Connecteur droit 129"/>
          <p:cNvCxnSpPr/>
          <p:nvPr/>
        </p:nvCxnSpPr>
        <p:spPr>
          <a:xfrm>
            <a:off x="7286644" y="4154922"/>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1" name="Connecteur droit 130"/>
          <p:cNvCxnSpPr/>
          <p:nvPr/>
        </p:nvCxnSpPr>
        <p:spPr>
          <a:xfrm>
            <a:off x="7358082" y="4908904"/>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2" name="Connecteur droit 131"/>
          <p:cNvCxnSpPr/>
          <p:nvPr/>
        </p:nvCxnSpPr>
        <p:spPr>
          <a:xfrm>
            <a:off x="7286644" y="5553434"/>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3" name="Rectangle 132"/>
          <p:cNvSpPr/>
          <p:nvPr/>
        </p:nvSpPr>
        <p:spPr>
          <a:xfrm>
            <a:off x="7858148" y="1755678"/>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134" name="Rectangle 133"/>
          <p:cNvSpPr/>
          <p:nvPr/>
        </p:nvSpPr>
        <p:spPr>
          <a:xfrm>
            <a:off x="7858148" y="2910228"/>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135" name="Rectangle 134"/>
          <p:cNvSpPr/>
          <p:nvPr/>
        </p:nvSpPr>
        <p:spPr>
          <a:xfrm>
            <a:off x="7858148" y="3585006"/>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136" name="Rectangle 135"/>
          <p:cNvSpPr/>
          <p:nvPr/>
        </p:nvSpPr>
        <p:spPr>
          <a:xfrm>
            <a:off x="7858148" y="4227948"/>
            <a:ext cx="1136850" cy="253916"/>
          </a:xfrm>
          <a:prstGeom prst="rect">
            <a:avLst/>
          </a:prstGeom>
        </p:spPr>
        <p:txBody>
          <a:bodyPr wrap="none">
            <a:spAutoFit/>
          </a:bodyPr>
          <a:lstStyle/>
          <a:p>
            <a:r>
              <a:rPr lang="fr-FR" sz="1050" dirty="0" smtClean="0">
                <a:solidFill>
                  <a:schemeClr val="bg1">
                    <a:lumMod val="50000"/>
                  </a:schemeClr>
                </a:solidFill>
              </a:rPr>
              <a:t>Nom d’utilisateur</a:t>
            </a:r>
            <a:endParaRPr lang="fr-FR" sz="1050" dirty="0">
              <a:solidFill>
                <a:schemeClr val="bg1">
                  <a:lumMod val="50000"/>
                </a:schemeClr>
              </a:solidFill>
            </a:endParaRPr>
          </a:p>
        </p:txBody>
      </p:sp>
      <p:sp>
        <p:nvSpPr>
          <p:cNvPr id="137" name="Rectangle 136"/>
          <p:cNvSpPr/>
          <p:nvPr/>
        </p:nvSpPr>
        <p:spPr>
          <a:xfrm>
            <a:off x="7858148" y="4942328"/>
            <a:ext cx="1136850" cy="253916"/>
          </a:xfrm>
          <a:prstGeom prst="rect">
            <a:avLst/>
          </a:prstGeom>
        </p:spPr>
        <p:txBody>
          <a:bodyPr wrap="none">
            <a:spAutoFit/>
          </a:bodyPr>
          <a:lstStyle/>
          <a:p>
            <a:r>
              <a:rPr lang="fr-FR" sz="1050" dirty="0" smtClean="0">
                <a:solidFill>
                  <a:schemeClr val="tx1">
                    <a:lumMod val="50000"/>
                    <a:lumOff val="50000"/>
                  </a:schemeClr>
                </a:solidFill>
              </a:rPr>
              <a:t>Nom d’utilisateur</a:t>
            </a:r>
            <a:endParaRPr lang="fr-FR" sz="1050" dirty="0">
              <a:solidFill>
                <a:schemeClr val="tx1">
                  <a:lumMod val="50000"/>
                  <a:lumOff val="50000"/>
                </a:schemeClr>
              </a:solidFill>
            </a:endParaRPr>
          </a:p>
        </p:txBody>
      </p:sp>
      <p:sp>
        <p:nvSpPr>
          <p:cNvPr id="138" name="ZoneTexte 137"/>
          <p:cNvSpPr txBox="1"/>
          <p:nvPr/>
        </p:nvSpPr>
        <p:spPr>
          <a:xfrm>
            <a:off x="7215238" y="1469926"/>
            <a:ext cx="1571604" cy="276999"/>
          </a:xfrm>
          <a:prstGeom prst="rect">
            <a:avLst/>
          </a:prstGeom>
          <a:noFill/>
        </p:spPr>
        <p:txBody>
          <a:bodyPr wrap="square" rtlCol="0">
            <a:spAutoFit/>
          </a:bodyPr>
          <a:lstStyle/>
          <a:p>
            <a:r>
              <a:rPr lang="fr-FR" sz="1200" dirty="0" smtClean="0">
                <a:solidFill>
                  <a:schemeClr val="bg1">
                    <a:lumMod val="50000"/>
                  </a:schemeClr>
                </a:solidFill>
              </a:rPr>
              <a:t>File d’actualité</a:t>
            </a:r>
            <a:endParaRPr lang="fr-FR" sz="1200" dirty="0">
              <a:solidFill>
                <a:schemeClr val="bg1">
                  <a:lumMod val="50000"/>
                </a:schemeClr>
              </a:solidFill>
            </a:endParaRPr>
          </a:p>
        </p:txBody>
      </p:sp>
      <p:sp>
        <p:nvSpPr>
          <p:cNvPr id="139" name="Rectangle 138"/>
          <p:cNvSpPr/>
          <p:nvPr/>
        </p:nvSpPr>
        <p:spPr>
          <a:xfrm>
            <a:off x="7858148" y="1899348"/>
            <a:ext cx="1144865" cy="392415"/>
          </a:xfrm>
          <a:prstGeom prst="rect">
            <a:avLst/>
          </a:prstGeom>
        </p:spPr>
        <p:txBody>
          <a:bodyPr wrap="square">
            <a:spAutoFit/>
          </a:bodyPr>
          <a:lstStyle/>
          <a:p>
            <a:r>
              <a:rPr lang="fr-FR" sz="1050" dirty="0" smtClean="0">
                <a:solidFill>
                  <a:schemeClr val="bg1">
                    <a:lumMod val="50000"/>
                  </a:schemeClr>
                </a:solidFill>
              </a:rPr>
              <a:t>Activité : </a:t>
            </a:r>
          </a:p>
          <a:p>
            <a:r>
              <a:rPr lang="fr-FR" sz="900" dirty="0" smtClean="0">
                <a:solidFill>
                  <a:srgbClr val="FF0000"/>
                </a:solidFill>
              </a:rPr>
              <a:t>commentaire; note</a:t>
            </a:r>
            <a:r>
              <a:rPr lang="fr-FR" sz="900" dirty="0" smtClean="0"/>
              <a:t>,</a:t>
            </a:r>
            <a:endParaRPr lang="fr-FR" sz="900" dirty="0"/>
          </a:p>
        </p:txBody>
      </p:sp>
      <p:sp>
        <p:nvSpPr>
          <p:cNvPr id="140" name="ZoneTexte 139"/>
          <p:cNvSpPr txBox="1"/>
          <p:nvPr/>
        </p:nvSpPr>
        <p:spPr>
          <a:xfrm>
            <a:off x="7858148" y="2441998"/>
            <a:ext cx="714380" cy="415498"/>
          </a:xfrm>
          <a:prstGeom prst="rect">
            <a:avLst/>
          </a:prstGeom>
          <a:noFill/>
        </p:spPr>
        <p:txBody>
          <a:bodyPr wrap="square" rtlCol="0">
            <a:spAutoFit/>
          </a:bodyPr>
          <a:lstStyle/>
          <a:p>
            <a:r>
              <a:rPr lang="fr-FR" sz="1050" dirty="0" smtClean="0">
                <a:solidFill>
                  <a:srgbClr val="FF0000"/>
                </a:solidFill>
              </a:rPr>
              <a:t>Fichier en question</a:t>
            </a:r>
            <a:endParaRPr lang="fr-FR" sz="1050" dirty="0">
              <a:solidFill>
                <a:srgbClr val="FF0000"/>
              </a:solidFill>
            </a:endParaRPr>
          </a:p>
        </p:txBody>
      </p:sp>
      <p:sp>
        <p:nvSpPr>
          <p:cNvPr id="141" name="Rectangle 140"/>
          <p:cNvSpPr/>
          <p:nvPr/>
        </p:nvSpPr>
        <p:spPr>
          <a:xfrm>
            <a:off x="7858148" y="3054692"/>
            <a:ext cx="665567" cy="253916"/>
          </a:xfrm>
          <a:prstGeom prst="rect">
            <a:avLst/>
          </a:prstGeom>
        </p:spPr>
        <p:txBody>
          <a:bodyPr wrap="none">
            <a:spAutoFit/>
          </a:bodyPr>
          <a:lstStyle/>
          <a:p>
            <a:r>
              <a:rPr lang="fr-FR" sz="1050" dirty="0" smtClean="0">
                <a:solidFill>
                  <a:schemeClr val="bg1">
                    <a:lumMod val="50000"/>
                  </a:schemeClr>
                </a:solidFill>
              </a:rPr>
              <a:t>Activité :</a:t>
            </a:r>
            <a:endParaRPr lang="fr-FR" sz="1050" dirty="0">
              <a:solidFill>
                <a:schemeClr val="bg1">
                  <a:lumMod val="50000"/>
                </a:schemeClr>
              </a:solidFill>
            </a:endParaRPr>
          </a:p>
        </p:txBody>
      </p:sp>
      <p:sp>
        <p:nvSpPr>
          <p:cNvPr id="142" name="Rectangle 141"/>
          <p:cNvSpPr/>
          <p:nvPr/>
        </p:nvSpPr>
        <p:spPr>
          <a:xfrm>
            <a:off x="7858149" y="3729470"/>
            <a:ext cx="714379" cy="253916"/>
          </a:xfrm>
          <a:prstGeom prst="rect">
            <a:avLst/>
          </a:prstGeom>
        </p:spPr>
        <p:txBody>
          <a:bodyPr wrap="square">
            <a:spAutoFit/>
          </a:bodyPr>
          <a:lstStyle/>
          <a:p>
            <a:r>
              <a:rPr lang="fr-FR" sz="1050" dirty="0" smtClean="0">
                <a:solidFill>
                  <a:schemeClr val="bg1">
                    <a:lumMod val="50000"/>
                  </a:schemeClr>
                </a:solidFill>
              </a:rPr>
              <a:t>Activité :</a:t>
            </a:r>
            <a:endParaRPr lang="fr-FR" sz="1050" dirty="0">
              <a:solidFill>
                <a:schemeClr val="bg1">
                  <a:lumMod val="50000"/>
                </a:schemeClr>
              </a:solidFill>
            </a:endParaRPr>
          </a:p>
        </p:txBody>
      </p:sp>
      <p:sp>
        <p:nvSpPr>
          <p:cNvPr id="143" name="Rectangle 142"/>
          <p:cNvSpPr/>
          <p:nvPr/>
        </p:nvSpPr>
        <p:spPr>
          <a:xfrm>
            <a:off x="7858148" y="4429132"/>
            <a:ext cx="665567" cy="253916"/>
          </a:xfrm>
          <a:prstGeom prst="rect">
            <a:avLst/>
          </a:prstGeom>
        </p:spPr>
        <p:txBody>
          <a:bodyPr wrap="none">
            <a:spAutoFit/>
          </a:bodyPr>
          <a:lstStyle/>
          <a:p>
            <a:r>
              <a:rPr lang="fr-FR" sz="1050" dirty="0" smtClean="0">
                <a:solidFill>
                  <a:schemeClr val="bg1">
                    <a:lumMod val="50000"/>
                  </a:schemeClr>
                </a:solidFill>
              </a:rPr>
              <a:t>Activité: </a:t>
            </a:r>
            <a:endParaRPr lang="fr-FR" sz="1050" dirty="0">
              <a:solidFill>
                <a:schemeClr val="bg1">
                  <a:lumMod val="50000"/>
                </a:schemeClr>
              </a:solidFill>
            </a:endParaRPr>
          </a:p>
        </p:txBody>
      </p:sp>
      <p:sp>
        <p:nvSpPr>
          <p:cNvPr id="144" name="Rectangle 143"/>
          <p:cNvSpPr/>
          <p:nvPr/>
        </p:nvSpPr>
        <p:spPr>
          <a:xfrm>
            <a:off x="7858148" y="5158230"/>
            <a:ext cx="599844" cy="253916"/>
          </a:xfrm>
          <a:prstGeom prst="rect">
            <a:avLst/>
          </a:prstGeom>
        </p:spPr>
        <p:txBody>
          <a:bodyPr wrap="none">
            <a:spAutoFit/>
          </a:bodyPr>
          <a:lstStyle/>
          <a:p>
            <a:r>
              <a:rPr lang="fr-FR" sz="1050" dirty="0" smtClean="0">
                <a:solidFill>
                  <a:schemeClr val="tx1">
                    <a:lumMod val="50000"/>
                    <a:lumOff val="50000"/>
                  </a:schemeClr>
                </a:solidFill>
              </a:rPr>
              <a:t>Activité</a:t>
            </a:r>
            <a:endParaRPr lang="fr-FR" sz="1050" dirty="0">
              <a:solidFill>
                <a:schemeClr val="tx1">
                  <a:lumMod val="50000"/>
                  <a:lumOff val="50000"/>
                </a:schemeClr>
              </a:solidFill>
            </a:endParaRPr>
          </a:p>
        </p:txBody>
      </p:sp>
      <p:cxnSp>
        <p:nvCxnSpPr>
          <p:cNvPr id="145" name="Connecteur droit 144"/>
          <p:cNvCxnSpPr/>
          <p:nvPr/>
        </p:nvCxnSpPr>
        <p:spPr>
          <a:xfrm>
            <a:off x="7215238" y="1756472"/>
            <a:ext cx="1714480"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6" name="Picture 2"/>
          <p:cNvPicPr>
            <a:picLocks noChangeAspect="1" noChangeArrowheads="1"/>
          </p:cNvPicPr>
          <p:nvPr/>
        </p:nvPicPr>
        <p:blipFill>
          <a:blip r:embed="rId13" cstate="print"/>
          <a:srcRect l="20315" t="11719" r="33016" b="9179"/>
          <a:stretch>
            <a:fillRect/>
          </a:stretch>
        </p:blipFill>
        <p:spPr bwMode="auto">
          <a:xfrm>
            <a:off x="7328587" y="1891412"/>
            <a:ext cx="458123" cy="436564"/>
          </a:xfrm>
          <a:prstGeom prst="rect">
            <a:avLst/>
          </a:prstGeom>
          <a:noFill/>
          <a:ln w="9525">
            <a:noFill/>
            <a:miter lim="800000"/>
            <a:headEnd/>
            <a:tailEnd/>
          </a:ln>
          <a:effectLst/>
        </p:spPr>
      </p:pic>
      <p:pic>
        <p:nvPicPr>
          <p:cNvPr id="147" name="Picture 4" descr="http://surmon36.ca/wp-content/uploads/2012/11/beau_sourire1.jpg"/>
          <p:cNvPicPr>
            <a:picLocks noChangeAspect="1" noChangeArrowheads="1"/>
          </p:cNvPicPr>
          <p:nvPr/>
        </p:nvPicPr>
        <p:blipFill>
          <a:blip r:embed="rId14" cstate="print"/>
          <a:srcRect/>
          <a:stretch>
            <a:fillRect/>
          </a:stretch>
        </p:blipFill>
        <p:spPr bwMode="auto">
          <a:xfrm>
            <a:off x="7215238" y="2899480"/>
            <a:ext cx="670418" cy="357190"/>
          </a:xfrm>
          <a:prstGeom prst="rect">
            <a:avLst/>
          </a:prstGeom>
          <a:noFill/>
        </p:spPr>
      </p:pic>
      <p:cxnSp>
        <p:nvCxnSpPr>
          <p:cNvPr id="149" name="Connecteur droit avec flèche 148"/>
          <p:cNvCxnSpPr>
            <a:stCxn id="140" idx="0"/>
          </p:cNvCxnSpPr>
          <p:nvPr/>
        </p:nvCxnSpPr>
        <p:spPr>
          <a:xfrm rot="16200000" flipV="1">
            <a:off x="7923419" y="2150079"/>
            <a:ext cx="83774" cy="5000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0" name="Connecteur droit avec flèche 149"/>
          <p:cNvCxnSpPr>
            <a:stCxn id="140" idx="2"/>
            <a:endCxn id="147" idx="3"/>
          </p:cNvCxnSpPr>
          <p:nvPr/>
        </p:nvCxnSpPr>
        <p:spPr>
          <a:xfrm rot="5400000">
            <a:off x="7940208" y="2802944"/>
            <a:ext cx="220579" cy="3296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rot="5400000">
            <a:off x="-750925" y="3750471"/>
            <a:ext cx="4787140" cy="79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1928794" y="2968536"/>
            <a:ext cx="830677" cy="253916"/>
          </a:xfrm>
          <a:prstGeom prst="rect">
            <a:avLst/>
          </a:prstGeom>
        </p:spPr>
        <p:txBody>
          <a:bodyPr wrap="none">
            <a:spAutoFit/>
          </a:bodyPr>
          <a:lstStyle/>
          <a:p>
            <a:r>
              <a:rPr lang="fr-FR" sz="1050" b="1" dirty="0" smtClean="0">
                <a:solidFill>
                  <a:schemeClr val="bg1">
                    <a:lumMod val="50000"/>
                  </a:schemeClr>
                </a:solidFill>
                <a:hlinkClick r:id="rId15" action="ppaction://hlinksldjump"/>
              </a:rPr>
              <a:t>Evaluations</a:t>
            </a:r>
            <a:endParaRPr lang="fr-FR" sz="1050" b="1" dirty="0">
              <a:solidFill>
                <a:schemeClr val="bg1">
                  <a:lumMod val="50000"/>
                </a:schemeClr>
              </a:solidFill>
            </a:endParaRPr>
          </a:p>
        </p:txBody>
      </p:sp>
      <p:pic>
        <p:nvPicPr>
          <p:cNvPr id="78" name="Picture 11" descr="https://scontent-a-cdg.xx.fbcdn.net/hphotos-xaf1/v/t1.0-9/1491666_772849956064257_585837322_n.jpg?oh=9cf3652e599eff32cf32caee8eac0f35&amp;oe=5555E6CC"/>
          <p:cNvPicPr>
            <a:picLocks noChangeAspect="1" noChangeArrowheads="1"/>
          </p:cNvPicPr>
          <p:nvPr/>
        </p:nvPicPr>
        <p:blipFill>
          <a:blip r:embed="rId10" cstate="print"/>
          <a:srcRect l="32641" t="33164" r="32819" b="44917"/>
          <a:stretch>
            <a:fillRect/>
          </a:stretch>
        </p:blipFill>
        <p:spPr bwMode="auto">
          <a:xfrm>
            <a:off x="2071670" y="3254288"/>
            <a:ext cx="857256" cy="725372"/>
          </a:xfrm>
          <a:prstGeom prst="rect">
            <a:avLst/>
          </a:prstGeom>
          <a:noFill/>
        </p:spPr>
      </p:pic>
      <p:pic>
        <p:nvPicPr>
          <p:cNvPr id="79" name="Picture 2"/>
          <p:cNvPicPr>
            <a:picLocks noChangeAspect="1" noChangeArrowheads="1"/>
          </p:cNvPicPr>
          <p:nvPr/>
        </p:nvPicPr>
        <p:blipFill>
          <a:blip r:embed="rId16" cstate="print"/>
          <a:srcRect l="20315" t="11719" r="33016" b="9179"/>
          <a:stretch>
            <a:fillRect/>
          </a:stretch>
        </p:blipFill>
        <p:spPr bwMode="auto">
          <a:xfrm>
            <a:off x="3143240" y="3254288"/>
            <a:ext cx="714380" cy="680762"/>
          </a:xfrm>
          <a:prstGeom prst="rect">
            <a:avLst/>
          </a:prstGeom>
          <a:noFill/>
          <a:ln w="9525">
            <a:noFill/>
            <a:miter lim="800000"/>
            <a:headEnd/>
            <a:tailEnd/>
          </a:ln>
          <a:effectLst/>
        </p:spPr>
      </p:pic>
      <p:sp>
        <p:nvSpPr>
          <p:cNvPr id="80" name="Rectangle 79"/>
          <p:cNvSpPr/>
          <p:nvPr/>
        </p:nvSpPr>
        <p:spPr>
          <a:xfrm>
            <a:off x="2071670" y="4008199"/>
            <a:ext cx="750526" cy="246221"/>
          </a:xfrm>
          <a:prstGeom prst="rect">
            <a:avLst/>
          </a:prstGeom>
          <a:noFill/>
        </p:spPr>
        <p:txBody>
          <a:bodyPr wrap="none">
            <a:spAutoFit/>
          </a:bodyPr>
          <a:lstStyle/>
          <a:p>
            <a:r>
              <a:rPr lang="fr-FR" sz="1000" dirty="0" smtClean="0">
                <a:solidFill>
                  <a:schemeClr val="bg1">
                    <a:lumMod val="50000"/>
                  </a:schemeClr>
                </a:solidFill>
              </a:rPr>
              <a:t>Donnée : 5</a:t>
            </a:r>
            <a:endParaRPr lang="fr-FR" sz="1000" dirty="0">
              <a:solidFill>
                <a:schemeClr val="bg1">
                  <a:lumMod val="50000"/>
                </a:schemeClr>
              </a:solidFill>
            </a:endParaRPr>
          </a:p>
        </p:txBody>
      </p:sp>
      <p:sp>
        <p:nvSpPr>
          <p:cNvPr id="81" name="Rectangle 80"/>
          <p:cNvSpPr/>
          <p:nvPr/>
        </p:nvSpPr>
        <p:spPr>
          <a:xfrm>
            <a:off x="3143240" y="4008199"/>
            <a:ext cx="625492" cy="246221"/>
          </a:xfrm>
          <a:prstGeom prst="rect">
            <a:avLst/>
          </a:prstGeom>
          <a:noFill/>
        </p:spPr>
        <p:txBody>
          <a:bodyPr wrap="none">
            <a:spAutoFit/>
          </a:bodyPr>
          <a:lstStyle/>
          <a:p>
            <a:r>
              <a:rPr lang="fr-FR" sz="1000" dirty="0" smtClean="0">
                <a:solidFill>
                  <a:schemeClr val="bg1">
                    <a:lumMod val="50000"/>
                  </a:schemeClr>
                </a:solidFill>
              </a:rPr>
              <a:t>Reçu  : 0</a:t>
            </a:r>
            <a:endParaRPr lang="fr-FR" sz="1000" dirty="0">
              <a:solidFill>
                <a:schemeClr val="bg1">
                  <a:lumMod val="50000"/>
                </a:schemeClr>
              </a:solidFill>
            </a:endParaRPr>
          </a:p>
        </p:txBody>
      </p:sp>
      <p:sp>
        <p:nvSpPr>
          <p:cNvPr id="67" name="Rectangle 66"/>
          <p:cNvSpPr/>
          <p:nvPr/>
        </p:nvSpPr>
        <p:spPr>
          <a:xfrm>
            <a:off x="1785918" y="5500702"/>
            <a:ext cx="5072098" cy="1071570"/>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1857356" y="5357826"/>
            <a:ext cx="963918" cy="276999"/>
          </a:xfrm>
          <a:prstGeom prst="rect">
            <a:avLst/>
          </a:prstGeom>
          <a:solidFill>
            <a:schemeClr val="bg1"/>
          </a:solidFill>
        </p:spPr>
        <p:txBody>
          <a:bodyPr wrap="none">
            <a:spAutoFit/>
          </a:bodyPr>
          <a:lstStyle/>
          <a:p>
            <a:r>
              <a:rPr lang="fr-FR" sz="1200" b="1" dirty="0" smtClean="0">
                <a:solidFill>
                  <a:schemeClr val="bg1">
                    <a:lumMod val="50000"/>
                  </a:schemeClr>
                </a:solidFill>
                <a:hlinkClick r:id="rId3" action="ppaction://hlinksldjump"/>
              </a:rPr>
              <a:t>Statistiques </a:t>
            </a:r>
            <a:endParaRPr lang="fr-FR" sz="1200" b="1" dirty="0">
              <a:solidFill>
                <a:schemeClr val="bg1">
                  <a:lumMod val="50000"/>
                </a:schemeClr>
              </a:solidFill>
            </a:endParaRPr>
          </a:p>
        </p:txBody>
      </p:sp>
      <p:sp>
        <p:nvSpPr>
          <p:cNvPr id="69" name="Rectangle 68"/>
          <p:cNvSpPr/>
          <p:nvPr/>
        </p:nvSpPr>
        <p:spPr>
          <a:xfrm>
            <a:off x="1826751" y="5650072"/>
            <a:ext cx="2610010" cy="861774"/>
          </a:xfrm>
          <a:prstGeom prst="rect">
            <a:avLst/>
          </a:prstGeom>
        </p:spPr>
        <p:txBody>
          <a:bodyPr wrap="none">
            <a:spAutoFit/>
          </a:bodyPr>
          <a:lstStyle/>
          <a:p>
            <a:r>
              <a:rPr lang="fr-FR" sz="1000" dirty="0" smtClean="0">
                <a:solidFill>
                  <a:schemeClr val="tx1">
                    <a:lumMod val="50000"/>
                    <a:lumOff val="50000"/>
                  </a:schemeClr>
                </a:solidFill>
              </a:rPr>
              <a:t>Moyenne des notes données :                       5/5</a:t>
            </a:r>
          </a:p>
          <a:p>
            <a:r>
              <a:rPr lang="fr-FR" sz="1000" dirty="0" smtClean="0">
                <a:solidFill>
                  <a:schemeClr val="tx1">
                    <a:lumMod val="50000"/>
                    <a:lumOff val="50000"/>
                  </a:schemeClr>
                </a:solidFill>
              </a:rPr>
              <a:t>Moyenne des notes obtenues :                      1/5</a:t>
            </a:r>
          </a:p>
          <a:p>
            <a:r>
              <a:rPr lang="fr-FR" sz="1000" dirty="0" smtClean="0">
                <a:solidFill>
                  <a:schemeClr val="tx1">
                    <a:lumMod val="50000"/>
                    <a:lumOff val="50000"/>
                  </a:schemeClr>
                </a:solidFill>
              </a:rPr>
              <a:t>Nb de notes obtenues  :                                  35</a:t>
            </a:r>
          </a:p>
          <a:p>
            <a:r>
              <a:rPr lang="fr-FR" sz="1000" dirty="0" smtClean="0">
                <a:solidFill>
                  <a:schemeClr val="tx1">
                    <a:lumMod val="50000"/>
                    <a:lumOff val="50000"/>
                  </a:schemeClr>
                </a:solidFill>
              </a:rPr>
              <a:t>Nb de notes donnée  :                                      23</a:t>
            </a:r>
          </a:p>
          <a:p>
            <a:r>
              <a:rPr lang="fr-FR" sz="1000" dirty="0" smtClean="0">
                <a:solidFill>
                  <a:schemeClr val="tx1">
                    <a:lumMod val="50000"/>
                    <a:lumOff val="50000"/>
                  </a:schemeClr>
                </a:solidFill>
              </a:rPr>
              <a:t>Nb de publications :            	              2</a:t>
            </a:r>
            <a:endParaRPr lang="fr-FR" sz="1000" dirty="0">
              <a:solidFill>
                <a:schemeClr val="tx1">
                  <a:lumMod val="50000"/>
                  <a:lumOff val="50000"/>
                </a:schemeClr>
              </a:solidFill>
            </a:endParaRPr>
          </a:p>
        </p:txBody>
      </p:sp>
      <p:sp>
        <p:nvSpPr>
          <p:cNvPr id="70" name="Rectangle à coins arrondis 69"/>
          <p:cNvSpPr/>
          <p:nvPr/>
        </p:nvSpPr>
        <p:spPr>
          <a:xfrm>
            <a:off x="4714876" y="6143644"/>
            <a:ext cx="1928794" cy="285752"/>
          </a:xfrm>
          <a:prstGeom prst="roundRect">
            <a:avLst/>
          </a:prstGeom>
          <a:gradFill>
            <a:gsLst>
              <a:gs pos="0">
                <a:srgbClr val="ECDA52"/>
              </a:gs>
              <a:gs pos="80000">
                <a:schemeClr val="accent6">
                  <a:shade val="93000"/>
                  <a:satMod val="130000"/>
                </a:schemeClr>
              </a:gs>
              <a:gs pos="100000">
                <a:schemeClr val="accent6">
                  <a:shade val="94000"/>
                  <a:satMod val="135000"/>
                </a:schemeClr>
              </a:gs>
            </a:gsLst>
          </a:gra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Augmenter mes moyennes</a:t>
            </a:r>
            <a:endParaRPr lang="fr-FR" sz="1200" dirty="0"/>
          </a:p>
        </p:txBody>
      </p:sp>
      <p:sp>
        <p:nvSpPr>
          <p:cNvPr id="71" name="Rectangle 70"/>
          <p:cNvSpPr/>
          <p:nvPr/>
        </p:nvSpPr>
        <p:spPr>
          <a:xfrm>
            <a:off x="8358215" y="3727882"/>
            <a:ext cx="785786" cy="415498"/>
          </a:xfrm>
          <a:prstGeom prst="rect">
            <a:avLst/>
          </a:prstGeom>
        </p:spPr>
        <p:txBody>
          <a:bodyPr wrap="square">
            <a:spAutoFit/>
          </a:bodyPr>
          <a:lstStyle/>
          <a:p>
            <a:pPr lvl="0"/>
            <a:r>
              <a:rPr lang="fr-FR" sz="1050" dirty="0" smtClean="0">
                <a:solidFill>
                  <a:prstClr val="white">
                    <a:lumMod val="50000"/>
                  </a:prstClr>
                </a:solidFill>
              </a:rPr>
              <a:t>Vous avez supprimé</a:t>
            </a:r>
            <a:endParaRPr lang="fr-FR" sz="1050" dirty="0">
              <a:solidFill>
                <a:prstClr val="white">
                  <a:lumMod val="50000"/>
                </a:prstClr>
              </a:solidFill>
            </a:endParaRPr>
          </a:p>
        </p:txBody>
      </p:sp>
      <p:sp>
        <p:nvSpPr>
          <p:cNvPr id="72" name="Rectangle 71"/>
          <p:cNvSpPr/>
          <p:nvPr/>
        </p:nvSpPr>
        <p:spPr>
          <a:xfrm>
            <a:off x="8358215" y="5156642"/>
            <a:ext cx="785786" cy="415498"/>
          </a:xfrm>
          <a:prstGeom prst="rect">
            <a:avLst/>
          </a:prstGeom>
        </p:spPr>
        <p:txBody>
          <a:bodyPr wrap="square">
            <a:spAutoFit/>
          </a:bodyPr>
          <a:lstStyle/>
          <a:p>
            <a:pPr lvl="0"/>
            <a:r>
              <a:rPr lang="fr-FR" sz="1050" dirty="0" smtClean="0">
                <a:solidFill>
                  <a:prstClr val="white">
                    <a:lumMod val="50000"/>
                  </a:prstClr>
                </a:solidFill>
              </a:rPr>
              <a:t>Vous avez publié</a:t>
            </a:r>
          </a:p>
        </p:txBody>
      </p:sp>
      <p:sp>
        <p:nvSpPr>
          <p:cNvPr id="73" name="Rectangle 72"/>
          <p:cNvSpPr/>
          <p:nvPr/>
        </p:nvSpPr>
        <p:spPr>
          <a:xfrm>
            <a:off x="8358214" y="3084940"/>
            <a:ext cx="785786" cy="415498"/>
          </a:xfrm>
          <a:prstGeom prst="rect">
            <a:avLst/>
          </a:prstGeom>
        </p:spPr>
        <p:txBody>
          <a:bodyPr wrap="square">
            <a:spAutoFit/>
          </a:bodyPr>
          <a:lstStyle/>
          <a:p>
            <a:pPr lvl="0"/>
            <a:r>
              <a:rPr lang="fr-FR" sz="1050" dirty="0" smtClean="0">
                <a:solidFill>
                  <a:prstClr val="white">
                    <a:lumMod val="50000"/>
                  </a:prstClr>
                </a:solidFill>
              </a:rPr>
              <a:t>Vous  avez noté</a:t>
            </a:r>
            <a:endParaRPr lang="fr-FR" sz="1050" dirty="0">
              <a:solidFill>
                <a:prstClr val="white">
                  <a:lumMod val="50000"/>
                </a:prstClr>
              </a:solidFill>
            </a:endParaRPr>
          </a:p>
        </p:txBody>
      </p:sp>
      <p:sp>
        <p:nvSpPr>
          <p:cNvPr id="82" name="Rectangle 81"/>
          <p:cNvSpPr/>
          <p:nvPr/>
        </p:nvSpPr>
        <p:spPr>
          <a:xfrm>
            <a:off x="8358214" y="4442262"/>
            <a:ext cx="785786" cy="415498"/>
          </a:xfrm>
          <a:prstGeom prst="rect">
            <a:avLst/>
          </a:prstGeom>
        </p:spPr>
        <p:txBody>
          <a:bodyPr wrap="square">
            <a:spAutoFit/>
          </a:bodyPr>
          <a:lstStyle/>
          <a:p>
            <a:pPr lvl="0"/>
            <a:r>
              <a:rPr lang="fr-FR" sz="1050" dirty="0" smtClean="0">
                <a:solidFill>
                  <a:prstClr val="white">
                    <a:lumMod val="50000"/>
                  </a:prstClr>
                </a:solidFill>
              </a:rPr>
              <a:t>Vous  avez commenté</a:t>
            </a:r>
            <a:endParaRPr lang="fr-FR" sz="1050" dirty="0">
              <a:solidFill>
                <a:prstClr val="white">
                  <a:lumMod val="50000"/>
                </a:prstClr>
              </a:solidFill>
            </a:endParaRPr>
          </a:p>
        </p:txBody>
      </p:sp>
      <p:cxnSp>
        <p:nvCxnSpPr>
          <p:cNvPr id="85" name="Connecteur droit 84"/>
          <p:cNvCxnSpPr/>
          <p:nvPr/>
        </p:nvCxnSpPr>
        <p:spPr>
          <a:xfrm>
            <a:off x="7286644" y="5655120"/>
            <a:ext cx="1357322" cy="158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7786710" y="5728146"/>
            <a:ext cx="1422184" cy="253916"/>
          </a:xfrm>
          <a:prstGeom prst="rect">
            <a:avLst/>
          </a:prstGeom>
        </p:spPr>
        <p:txBody>
          <a:bodyPr wrap="none">
            <a:spAutoFit/>
          </a:bodyPr>
          <a:lstStyle/>
          <a:p>
            <a:r>
              <a:rPr lang="fr-FR" sz="1050" dirty="0" smtClean="0">
                <a:solidFill>
                  <a:schemeClr val="bg1">
                    <a:lumMod val="50000"/>
                  </a:schemeClr>
                </a:solidFill>
              </a:rPr>
              <a:t>Nom d’utilisateur amis</a:t>
            </a:r>
            <a:endParaRPr lang="fr-FR" sz="1050" dirty="0">
              <a:solidFill>
                <a:schemeClr val="bg1">
                  <a:lumMod val="50000"/>
                </a:schemeClr>
              </a:solidFill>
            </a:endParaRPr>
          </a:p>
        </p:txBody>
      </p:sp>
      <p:sp>
        <p:nvSpPr>
          <p:cNvPr id="87" name="Rectangle 86"/>
          <p:cNvSpPr/>
          <p:nvPr/>
        </p:nvSpPr>
        <p:spPr>
          <a:xfrm>
            <a:off x="7786710" y="5929330"/>
            <a:ext cx="665567" cy="253916"/>
          </a:xfrm>
          <a:prstGeom prst="rect">
            <a:avLst/>
          </a:prstGeom>
        </p:spPr>
        <p:txBody>
          <a:bodyPr wrap="none">
            <a:spAutoFit/>
          </a:bodyPr>
          <a:lstStyle/>
          <a:p>
            <a:r>
              <a:rPr lang="fr-FR" sz="1050" dirty="0" smtClean="0">
                <a:solidFill>
                  <a:schemeClr val="bg1">
                    <a:lumMod val="50000"/>
                  </a:schemeClr>
                </a:solidFill>
              </a:rPr>
              <a:t>Activité: </a:t>
            </a:r>
            <a:endParaRPr lang="fr-FR" sz="1050" dirty="0">
              <a:solidFill>
                <a:schemeClr val="bg1">
                  <a:lumMod val="50000"/>
                </a:schemeClr>
              </a:solidFill>
            </a:endParaRPr>
          </a:p>
        </p:txBody>
      </p:sp>
      <p:pic>
        <p:nvPicPr>
          <p:cNvPr id="88" name="Picture 11" descr="https://scontent-a-cdg.xx.fbcdn.net/hphotos-xaf1/v/t1.0-9/1491666_772849956064257_585837322_n.jpg?oh=9cf3652e599eff32cf32caee8eac0f35&amp;oe=5555E6CC"/>
          <p:cNvPicPr>
            <a:picLocks noChangeAspect="1" noChangeArrowheads="1"/>
          </p:cNvPicPr>
          <p:nvPr/>
        </p:nvPicPr>
        <p:blipFill>
          <a:blip r:embed="rId17" cstate="print"/>
          <a:srcRect l="32641" t="33164" r="32819" b="44917"/>
          <a:stretch>
            <a:fillRect/>
          </a:stretch>
        </p:blipFill>
        <p:spPr bwMode="auto">
          <a:xfrm>
            <a:off x="7286676" y="5731690"/>
            <a:ext cx="571472" cy="483554"/>
          </a:xfrm>
          <a:prstGeom prst="rect">
            <a:avLst/>
          </a:prstGeom>
          <a:noFill/>
        </p:spPr>
      </p:pic>
      <p:sp>
        <p:nvSpPr>
          <p:cNvPr id="89" name="Rectangle 88"/>
          <p:cNvSpPr/>
          <p:nvPr/>
        </p:nvSpPr>
        <p:spPr>
          <a:xfrm>
            <a:off x="8358214" y="5942460"/>
            <a:ext cx="785786" cy="415498"/>
          </a:xfrm>
          <a:prstGeom prst="rect">
            <a:avLst/>
          </a:prstGeom>
        </p:spPr>
        <p:txBody>
          <a:bodyPr wrap="square">
            <a:spAutoFit/>
          </a:bodyPr>
          <a:lstStyle/>
          <a:p>
            <a:pPr lvl="0"/>
            <a:r>
              <a:rPr lang="fr-FR" sz="1050" dirty="0" smtClean="0">
                <a:solidFill>
                  <a:prstClr val="white">
                    <a:lumMod val="50000"/>
                  </a:prstClr>
                </a:solidFill>
              </a:rPr>
              <a:t>A publié un fichier</a:t>
            </a:r>
            <a:endParaRPr lang="fr-FR" sz="1050" dirty="0">
              <a:solidFill>
                <a:prstClr val="white">
                  <a:lumMod val="50000"/>
                </a:prstClr>
              </a:solidFill>
            </a:endParaRPr>
          </a:p>
        </p:txBody>
      </p:sp>
      <p:sp>
        <p:nvSpPr>
          <p:cNvPr id="91" name="ZoneTexte 90"/>
          <p:cNvSpPr txBox="1"/>
          <p:nvPr/>
        </p:nvSpPr>
        <p:spPr>
          <a:xfrm>
            <a:off x="1928794" y="1524316"/>
            <a:ext cx="1714512" cy="261610"/>
          </a:xfrm>
          <a:prstGeom prst="rect">
            <a:avLst/>
          </a:prstGeom>
          <a:noFill/>
        </p:spPr>
        <p:txBody>
          <a:bodyPr wrap="square" rtlCol="0">
            <a:spAutoFit/>
          </a:bodyPr>
          <a:lstStyle/>
          <a:p>
            <a:r>
              <a:rPr lang="fr-FR" sz="1050" b="1" dirty="0" smtClean="0">
                <a:hlinkClick r:id="rId18" action="ppaction://hlinksldjump"/>
              </a:rPr>
              <a:t>Publications</a:t>
            </a:r>
            <a:endParaRPr lang="fr-FR" sz="1050" b="1" dirty="0"/>
          </a:p>
        </p:txBody>
      </p:sp>
      <p:sp>
        <p:nvSpPr>
          <p:cNvPr id="94" name="Rectangle 93"/>
          <p:cNvSpPr/>
          <p:nvPr/>
        </p:nvSpPr>
        <p:spPr>
          <a:xfrm>
            <a:off x="2143108" y="2000240"/>
            <a:ext cx="642942" cy="642942"/>
          </a:xfrm>
          <a:prstGeom prst="rect">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98" name="Picture 2" descr="http://coreperception.com/wp-content/uploads/2014/02/plus-sugn.jpg">
            <a:hlinkClick r:id="rId6" action="ppaction://hlinksldjump"/>
          </p:cNvPr>
          <p:cNvPicPr>
            <a:picLocks noChangeAspect="1" noChangeArrowheads="1"/>
          </p:cNvPicPr>
          <p:nvPr/>
        </p:nvPicPr>
        <p:blipFill>
          <a:blip r:embed="rId19" cstate="print"/>
          <a:srcRect/>
          <a:stretch>
            <a:fillRect/>
          </a:stretch>
        </p:blipFill>
        <p:spPr bwMode="auto">
          <a:xfrm>
            <a:off x="2214546" y="2071678"/>
            <a:ext cx="571504" cy="571504"/>
          </a:xfrm>
          <a:prstGeom prst="rect">
            <a:avLst/>
          </a:prstGeom>
          <a:noFill/>
        </p:spPr>
      </p:pic>
      <p:sp>
        <p:nvSpPr>
          <p:cNvPr id="96" name="Rectangle 95"/>
          <p:cNvSpPr/>
          <p:nvPr/>
        </p:nvSpPr>
        <p:spPr>
          <a:xfrm>
            <a:off x="2242311" y="2698102"/>
            <a:ext cx="543739" cy="230832"/>
          </a:xfrm>
          <a:prstGeom prst="rect">
            <a:avLst/>
          </a:prstGeom>
          <a:noFill/>
        </p:spPr>
        <p:txBody>
          <a:bodyPr wrap="none">
            <a:spAutoFit/>
          </a:bodyPr>
          <a:lstStyle/>
          <a:p>
            <a:r>
              <a:rPr lang="fr-FR" sz="900" dirty="0" smtClean="0">
                <a:solidFill>
                  <a:schemeClr val="bg1">
                    <a:lumMod val="50000"/>
                  </a:schemeClr>
                </a:solidFill>
                <a:hlinkClick r:id="rId6" action="ppaction://hlinksldjump"/>
              </a:rPr>
              <a:t>Publier </a:t>
            </a:r>
            <a:endParaRPr lang="fr-FR" sz="900" dirty="0">
              <a:solidFill>
                <a:schemeClr val="bg1">
                  <a:lumMod val="50000"/>
                </a:schemeClr>
              </a:solidFill>
            </a:endParaRPr>
          </a:p>
        </p:txBody>
      </p:sp>
      <p:pic>
        <p:nvPicPr>
          <p:cNvPr id="97" name="Picture 4" descr="http://surmon36.ca/wp-content/uploads/2012/11/beau_sourire1.jpg"/>
          <p:cNvPicPr>
            <a:picLocks noChangeAspect="1" noChangeArrowheads="1"/>
          </p:cNvPicPr>
          <p:nvPr/>
        </p:nvPicPr>
        <p:blipFill>
          <a:blip r:embed="rId20" cstate="print"/>
          <a:srcRect/>
          <a:stretch>
            <a:fillRect/>
          </a:stretch>
        </p:blipFill>
        <p:spPr bwMode="auto">
          <a:xfrm>
            <a:off x="4143372" y="2071678"/>
            <a:ext cx="1071570" cy="570918"/>
          </a:xfrm>
          <a:prstGeom prst="rect">
            <a:avLst/>
          </a:prstGeom>
          <a:noFill/>
        </p:spPr>
      </p:pic>
      <p:sp>
        <p:nvSpPr>
          <p:cNvPr id="98" name="Rectangle 97"/>
          <p:cNvSpPr/>
          <p:nvPr/>
        </p:nvSpPr>
        <p:spPr>
          <a:xfrm>
            <a:off x="4194903" y="2643182"/>
            <a:ext cx="877163" cy="230832"/>
          </a:xfrm>
          <a:prstGeom prst="rect">
            <a:avLst/>
          </a:prstGeom>
          <a:noFill/>
        </p:spPr>
        <p:txBody>
          <a:bodyPr wrap="none">
            <a:spAutoFit/>
          </a:bodyPr>
          <a:lstStyle/>
          <a:p>
            <a:r>
              <a:rPr lang="fr-FR" sz="900" dirty="0" smtClean="0">
                <a:solidFill>
                  <a:schemeClr val="bg1">
                    <a:lumMod val="50000"/>
                  </a:schemeClr>
                </a:solidFill>
              </a:rPr>
              <a:t>Moyenne : 5/5</a:t>
            </a:r>
            <a:endParaRPr lang="fr-FR" sz="900" dirty="0">
              <a:solidFill>
                <a:schemeClr val="bg1">
                  <a:lumMod val="50000"/>
                </a:schemeClr>
              </a:solidFill>
            </a:endParaRPr>
          </a:p>
        </p:txBody>
      </p:sp>
      <p:sp>
        <p:nvSpPr>
          <p:cNvPr id="101" name="Rectangle 100"/>
          <p:cNvSpPr/>
          <p:nvPr/>
        </p:nvSpPr>
        <p:spPr>
          <a:xfrm>
            <a:off x="2071670" y="1714488"/>
            <a:ext cx="404278" cy="230832"/>
          </a:xfrm>
          <a:prstGeom prst="rect">
            <a:avLst/>
          </a:prstGeom>
          <a:noFill/>
        </p:spPr>
        <p:txBody>
          <a:bodyPr wrap="none">
            <a:spAutoFit/>
          </a:bodyPr>
          <a:lstStyle/>
          <a:p>
            <a:r>
              <a:rPr lang="fr-FR" sz="900" dirty="0" smtClean="0">
                <a:solidFill>
                  <a:schemeClr val="bg1">
                    <a:lumMod val="50000"/>
                  </a:schemeClr>
                </a:solidFill>
              </a:rPr>
              <a:t>Titre</a:t>
            </a:r>
            <a:endParaRPr lang="fr-FR" sz="900" dirty="0">
              <a:solidFill>
                <a:schemeClr val="bg1">
                  <a:lumMod val="50000"/>
                </a:schemeClr>
              </a:solidFill>
            </a:endParaRPr>
          </a:p>
        </p:txBody>
      </p:sp>
      <p:sp>
        <p:nvSpPr>
          <p:cNvPr id="103" name="Rectangle 102"/>
          <p:cNvSpPr/>
          <p:nvPr/>
        </p:nvSpPr>
        <p:spPr>
          <a:xfrm>
            <a:off x="3071802" y="1714488"/>
            <a:ext cx="404278" cy="230832"/>
          </a:xfrm>
          <a:prstGeom prst="rect">
            <a:avLst/>
          </a:prstGeom>
          <a:noFill/>
        </p:spPr>
        <p:txBody>
          <a:bodyPr wrap="none">
            <a:spAutoFit/>
          </a:bodyPr>
          <a:lstStyle/>
          <a:p>
            <a:r>
              <a:rPr lang="fr-FR" sz="900" dirty="0" smtClean="0">
                <a:solidFill>
                  <a:schemeClr val="bg1">
                    <a:lumMod val="50000"/>
                  </a:schemeClr>
                </a:solidFill>
              </a:rPr>
              <a:t>Titre</a:t>
            </a:r>
            <a:endParaRPr lang="fr-FR" sz="900" dirty="0">
              <a:solidFill>
                <a:schemeClr val="bg1">
                  <a:lumMod val="50000"/>
                </a:schemeClr>
              </a:solidFill>
            </a:endParaRPr>
          </a:p>
        </p:txBody>
      </p:sp>
      <p:sp>
        <p:nvSpPr>
          <p:cNvPr id="108" name="Rectangle 107"/>
          <p:cNvSpPr/>
          <p:nvPr/>
        </p:nvSpPr>
        <p:spPr>
          <a:xfrm>
            <a:off x="4214810" y="1769408"/>
            <a:ext cx="404278" cy="230832"/>
          </a:xfrm>
          <a:prstGeom prst="rect">
            <a:avLst/>
          </a:prstGeom>
          <a:noFill/>
        </p:spPr>
        <p:txBody>
          <a:bodyPr wrap="none">
            <a:spAutoFit/>
          </a:bodyPr>
          <a:lstStyle/>
          <a:p>
            <a:r>
              <a:rPr lang="fr-FR" sz="900" dirty="0" smtClean="0">
                <a:solidFill>
                  <a:schemeClr val="bg1">
                    <a:lumMod val="50000"/>
                  </a:schemeClr>
                </a:solidFill>
              </a:rPr>
              <a:t>Titre</a:t>
            </a:r>
            <a:endParaRPr lang="fr-FR" sz="900" dirty="0">
              <a:solidFill>
                <a:schemeClr val="bg1">
                  <a:lumMod val="50000"/>
                </a:schemeClr>
              </a:solidFill>
            </a:endParaRPr>
          </a:p>
        </p:txBody>
      </p:sp>
      <p:sp>
        <p:nvSpPr>
          <p:cNvPr id="90" name="ZoneTexte 89"/>
          <p:cNvSpPr txBox="1"/>
          <p:nvPr/>
        </p:nvSpPr>
        <p:spPr>
          <a:xfrm>
            <a:off x="5786446" y="1428736"/>
            <a:ext cx="1000132" cy="415498"/>
          </a:xfrm>
          <a:prstGeom prst="rect">
            <a:avLst/>
          </a:prstGeom>
          <a:noFill/>
        </p:spPr>
        <p:txBody>
          <a:bodyPr wrap="square" rtlCol="0">
            <a:spAutoFit/>
          </a:bodyPr>
          <a:lstStyle/>
          <a:p>
            <a:r>
              <a:rPr lang="fr-FR" sz="1050" dirty="0" smtClean="0">
                <a:solidFill>
                  <a:srgbClr val="FF0000"/>
                </a:solidFill>
              </a:rPr>
              <a:t>File d’actualité  de l’utilisateur</a:t>
            </a:r>
            <a:endParaRPr lang="fr-FR" sz="1050" dirty="0">
              <a:solidFill>
                <a:srgbClr val="FF0000"/>
              </a:solidFill>
            </a:endParaRPr>
          </a:p>
        </p:txBody>
      </p:sp>
      <p:cxnSp>
        <p:nvCxnSpPr>
          <p:cNvPr id="93" name="Connecteur droit avec flèche 92"/>
          <p:cNvCxnSpPr>
            <a:stCxn id="90" idx="3"/>
            <a:endCxn id="138" idx="1"/>
          </p:cNvCxnSpPr>
          <p:nvPr/>
        </p:nvCxnSpPr>
        <p:spPr>
          <a:xfrm flipV="1">
            <a:off x="6786578" y="1608426"/>
            <a:ext cx="428660" cy="2805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 name="Rectangle à coins arrondis 101"/>
          <p:cNvSpPr/>
          <p:nvPr/>
        </p:nvSpPr>
        <p:spPr>
          <a:xfrm>
            <a:off x="0" y="1500174"/>
            <a:ext cx="1571604" cy="2928958"/>
          </a:xfrm>
          <a:prstGeom prst="roundRect">
            <a:avLst>
              <a:gd name="adj" fmla="val 9720"/>
            </a:avLst>
          </a:prstGeom>
          <a:solidFill>
            <a:schemeClr val="bg1">
              <a:lumMod val="95000"/>
            </a:schemeClr>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Rectangle 105"/>
          <p:cNvSpPr/>
          <p:nvPr/>
        </p:nvSpPr>
        <p:spPr>
          <a:xfrm>
            <a:off x="142844" y="2712361"/>
            <a:ext cx="1143008" cy="430887"/>
          </a:xfrm>
          <a:prstGeom prst="rect">
            <a:avLst/>
          </a:prstGeom>
        </p:spPr>
        <p:txBody>
          <a:bodyPr wrap="square">
            <a:spAutoFit/>
          </a:bodyPr>
          <a:lstStyle/>
          <a:p>
            <a:r>
              <a:rPr lang="fr-FR" sz="1100" b="1" dirty="0" err="1" smtClean="0">
                <a:solidFill>
                  <a:schemeClr val="tx1">
                    <a:lumMod val="65000"/>
                    <a:lumOff val="35000"/>
                  </a:schemeClr>
                </a:solidFill>
              </a:rPr>
              <a:t>Khayreddine</a:t>
            </a:r>
            <a:r>
              <a:rPr lang="fr-FR" sz="1100" b="1" dirty="0" smtClean="0">
                <a:solidFill>
                  <a:schemeClr val="tx1">
                    <a:lumMod val="50000"/>
                    <a:lumOff val="50000"/>
                  </a:schemeClr>
                </a:solidFill>
              </a:rPr>
              <a:t> </a:t>
            </a:r>
            <a:r>
              <a:rPr lang="fr-FR" sz="1100" b="1" dirty="0" smtClean="0">
                <a:solidFill>
                  <a:schemeClr val="tx1">
                    <a:lumMod val="65000"/>
                    <a:lumOff val="35000"/>
                  </a:schemeClr>
                </a:solidFill>
              </a:rPr>
              <a:t>BOUNABI</a:t>
            </a:r>
          </a:p>
        </p:txBody>
      </p:sp>
      <p:sp>
        <p:nvSpPr>
          <p:cNvPr id="107" name="Rectangle 106"/>
          <p:cNvSpPr/>
          <p:nvPr/>
        </p:nvSpPr>
        <p:spPr>
          <a:xfrm>
            <a:off x="142844" y="2468399"/>
            <a:ext cx="960519" cy="246221"/>
          </a:xfrm>
          <a:prstGeom prst="rect">
            <a:avLst/>
          </a:prstGeom>
          <a:noFill/>
        </p:spPr>
        <p:txBody>
          <a:bodyPr wrap="none">
            <a:spAutoFit/>
          </a:bodyPr>
          <a:lstStyle/>
          <a:p>
            <a:r>
              <a:rPr lang="fr-FR" sz="1000" dirty="0" smtClean="0">
                <a:solidFill>
                  <a:schemeClr val="bg1"/>
                </a:solidFill>
              </a:rPr>
              <a:t>Photo de profil</a:t>
            </a:r>
            <a:endParaRPr lang="fr-FR" sz="1000" dirty="0">
              <a:solidFill>
                <a:schemeClr val="bg1"/>
              </a:solidFill>
            </a:endParaRPr>
          </a:p>
        </p:txBody>
      </p:sp>
      <p:sp>
        <p:nvSpPr>
          <p:cNvPr id="109" name="Rectangle 108"/>
          <p:cNvSpPr/>
          <p:nvPr/>
        </p:nvSpPr>
        <p:spPr>
          <a:xfrm>
            <a:off x="142844" y="4786322"/>
            <a:ext cx="463588" cy="253916"/>
          </a:xfrm>
          <a:prstGeom prst="rect">
            <a:avLst/>
          </a:prstGeom>
        </p:spPr>
        <p:txBody>
          <a:bodyPr wrap="none">
            <a:spAutoFit/>
          </a:bodyPr>
          <a:lstStyle/>
          <a:p>
            <a:r>
              <a:rPr lang="fr-FR" sz="1050" b="1" dirty="0" smtClean="0">
                <a:solidFill>
                  <a:schemeClr val="bg1">
                    <a:lumMod val="50000"/>
                  </a:schemeClr>
                </a:solidFill>
                <a:hlinkClick r:id="rId9" action="ppaction://hlinksldjump"/>
              </a:rPr>
              <a:t>Amis</a:t>
            </a:r>
            <a:endParaRPr lang="fr-FR" sz="1050" b="1" dirty="0">
              <a:solidFill>
                <a:schemeClr val="bg1">
                  <a:lumMod val="50000"/>
                </a:schemeClr>
              </a:solidFill>
            </a:endParaRPr>
          </a:p>
        </p:txBody>
      </p:sp>
      <p:sp>
        <p:nvSpPr>
          <p:cNvPr id="110" name="Rectangle 109"/>
          <p:cNvSpPr/>
          <p:nvPr/>
        </p:nvSpPr>
        <p:spPr>
          <a:xfrm>
            <a:off x="142844" y="5032472"/>
            <a:ext cx="830677" cy="253916"/>
          </a:xfrm>
          <a:prstGeom prst="rect">
            <a:avLst/>
          </a:prstGeom>
        </p:spPr>
        <p:txBody>
          <a:bodyPr wrap="none">
            <a:spAutoFit/>
          </a:bodyPr>
          <a:lstStyle/>
          <a:p>
            <a:r>
              <a:rPr lang="fr-FR" sz="1050" b="1" dirty="0" smtClean="0">
                <a:solidFill>
                  <a:schemeClr val="bg1">
                    <a:lumMod val="50000"/>
                  </a:schemeClr>
                </a:solidFill>
                <a:hlinkClick r:id="rId15" action="ppaction://hlinksldjump"/>
              </a:rPr>
              <a:t>Evaluations</a:t>
            </a:r>
            <a:endParaRPr lang="fr-FR" sz="1050" b="1" dirty="0">
              <a:solidFill>
                <a:schemeClr val="bg1">
                  <a:lumMod val="50000"/>
                </a:schemeClr>
              </a:solidFill>
            </a:endParaRPr>
          </a:p>
        </p:txBody>
      </p:sp>
      <p:sp>
        <p:nvSpPr>
          <p:cNvPr id="111" name="ZoneTexte 110"/>
          <p:cNvSpPr txBox="1"/>
          <p:nvPr/>
        </p:nvSpPr>
        <p:spPr>
          <a:xfrm>
            <a:off x="142844" y="4572008"/>
            <a:ext cx="1000132" cy="261610"/>
          </a:xfrm>
          <a:prstGeom prst="rect">
            <a:avLst/>
          </a:prstGeom>
          <a:noFill/>
        </p:spPr>
        <p:txBody>
          <a:bodyPr wrap="square" rtlCol="0">
            <a:spAutoFit/>
          </a:bodyPr>
          <a:lstStyle/>
          <a:p>
            <a:r>
              <a:rPr lang="fr-FR" sz="1050" b="1" dirty="0" smtClean="0">
                <a:hlinkClick r:id="rId18" action="ppaction://hlinksldjump"/>
              </a:rPr>
              <a:t>Publications</a:t>
            </a:r>
            <a:endParaRPr lang="fr-FR" sz="1050" b="1" dirty="0"/>
          </a:p>
        </p:txBody>
      </p:sp>
      <p:sp>
        <p:nvSpPr>
          <p:cNvPr id="112" name="Rectangle 111"/>
          <p:cNvSpPr/>
          <p:nvPr/>
        </p:nvSpPr>
        <p:spPr>
          <a:xfrm>
            <a:off x="142844" y="5270999"/>
            <a:ext cx="963918" cy="276999"/>
          </a:xfrm>
          <a:prstGeom prst="rect">
            <a:avLst/>
          </a:prstGeom>
        </p:spPr>
        <p:txBody>
          <a:bodyPr wrap="none">
            <a:spAutoFit/>
          </a:bodyPr>
          <a:lstStyle/>
          <a:p>
            <a:pPr lvl="0"/>
            <a:r>
              <a:rPr lang="fr-FR" sz="1200" b="1" dirty="0" smtClean="0">
                <a:solidFill>
                  <a:prstClr val="white">
                    <a:lumMod val="50000"/>
                  </a:prstClr>
                </a:solidFill>
                <a:hlinkClick r:id="rId3" action="ppaction://hlinksldjump"/>
              </a:rPr>
              <a:t>Statistiques </a:t>
            </a:r>
            <a:endParaRPr lang="fr-FR" sz="1200" b="1" dirty="0">
              <a:solidFill>
                <a:prstClr val="white">
                  <a:lumMod val="50000"/>
                </a:prstClr>
              </a:solidFill>
            </a:endParaRPr>
          </a:p>
        </p:txBody>
      </p:sp>
      <p:pic>
        <p:nvPicPr>
          <p:cNvPr id="117" name="Picture 2" descr="Khayreddine Bounabi"/>
          <p:cNvPicPr>
            <a:picLocks noChangeAspect="1" noChangeArrowheads="1"/>
          </p:cNvPicPr>
          <p:nvPr/>
        </p:nvPicPr>
        <p:blipFill>
          <a:blip r:embed="rId2"/>
          <a:srcRect/>
          <a:stretch>
            <a:fillRect/>
          </a:stretch>
        </p:blipFill>
        <p:spPr bwMode="auto">
          <a:xfrm>
            <a:off x="214283" y="1571611"/>
            <a:ext cx="1143008" cy="1143011"/>
          </a:xfrm>
          <a:prstGeom prst="rect">
            <a:avLst/>
          </a:prstGeom>
          <a:noFill/>
        </p:spPr>
      </p:pic>
      <p:sp>
        <p:nvSpPr>
          <p:cNvPr id="118" name="ZoneTexte 117"/>
          <p:cNvSpPr txBox="1"/>
          <p:nvPr/>
        </p:nvSpPr>
        <p:spPr>
          <a:xfrm>
            <a:off x="71406" y="3143248"/>
            <a:ext cx="1643074" cy="1292662"/>
          </a:xfrm>
          <a:prstGeom prst="rect">
            <a:avLst/>
          </a:prstGeom>
          <a:noFill/>
        </p:spPr>
        <p:txBody>
          <a:bodyPr wrap="square" rtlCol="0">
            <a:spAutoFit/>
          </a:bodyPr>
          <a:lstStyle/>
          <a:p>
            <a:r>
              <a:rPr lang="fr-FR" sz="1100" dirty="0" smtClean="0">
                <a:solidFill>
                  <a:schemeClr val="tx1">
                    <a:lumMod val="65000"/>
                    <a:lumOff val="35000"/>
                  </a:schemeClr>
                </a:solidFill>
              </a:rPr>
              <a:t>26</a:t>
            </a:r>
            <a:r>
              <a:rPr lang="fr-FR" sz="1200" dirty="0" smtClean="0"/>
              <a:t> </a:t>
            </a:r>
            <a:r>
              <a:rPr lang="fr-FR" sz="1100" dirty="0" smtClean="0">
                <a:solidFill>
                  <a:schemeClr val="tx1">
                    <a:lumMod val="65000"/>
                    <a:lumOff val="35000"/>
                  </a:schemeClr>
                </a:solidFill>
              </a:rPr>
              <a:t>ans </a:t>
            </a:r>
          </a:p>
          <a:p>
            <a:r>
              <a:rPr lang="fr-FR" sz="1100" dirty="0" smtClean="0">
                <a:solidFill>
                  <a:schemeClr val="tx1">
                    <a:lumMod val="65000"/>
                    <a:lumOff val="35000"/>
                  </a:schemeClr>
                </a:solidFill>
              </a:rPr>
              <a:t>D’Orléans</a:t>
            </a:r>
          </a:p>
          <a:p>
            <a:r>
              <a:rPr lang="fr-FR" sz="1100" dirty="0" smtClean="0">
                <a:solidFill>
                  <a:schemeClr val="tx1">
                    <a:lumMod val="65000"/>
                    <a:lumOff val="35000"/>
                  </a:schemeClr>
                </a:solidFill>
              </a:rPr>
              <a:t>Célibataire</a:t>
            </a:r>
          </a:p>
          <a:p>
            <a:endParaRPr lang="fr-FR" sz="1100" dirty="0" smtClean="0">
              <a:solidFill>
                <a:schemeClr val="tx1">
                  <a:lumMod val="65000"/>
                  <a:lumOff val="35000"/>
                </a:schemeClr>
              </a:solidFill>
            </a:endParaRPr>
          </a:p>
          <a:p>
            <a:r>
              <a:rPr lang="fr-FR" sz="1100" dirty="0" smtClean="0">
                <a:solidFill>
                  <a:schemeClr val="tx1">
                    <a:lumMod val="65000"/>
                    <a:lumOff val="35000"/>
                  </a:schemeClr>
                </a:solidFill>
              </a:rPr>
              <a:t>Statu : Bien Vue </a:t>
            </a:r>
          </a:p>
          <a:p>
            <a:r>
              <a:rPr lang="fr-FR" sz="1100" dirty="0" smtClean="0">
                <a:solidFill>
                  <a:schemeClr val="tx1">
                    <a:lumMod val="65000"/>
                    <a:lumOff val="35000"/>
                  </a:schemeClr>
                </a:solidFill>
              </a:rPr>
              <a:t>Envers les autres : pas sympa</a:t>
            </a:r>
            <a:endParaRPr lang="fr-FR" sz="1200" dirty="0"/>
          </a:p>
        </p:txBody>
      </p:sp>
      <p:cxnSp>
        <p:nvCxnSpPr>
          <p:cNvPr id="119" name="Connecteur droit avec flèche 118"/>
          <p:cNvCxnSpPr/>
          <p:nvPr/>
        </p:nvCxnSpPr>
        <p:spPr>
          <a:xfrm rot="16200000" flipH="1">
            <a:off x="392877" y="4607727"/>
            <a:ext cx="1500198" cy="2857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1" name="ZoneTexte 150"/>
          <p:cNvSpPr txBox="1"/>
          <p:nvPr/>
        </p:nvSpPr>
        <p:spPr>
          <a:xfrm>
            <a:off x="0" y="5500702"/>
            <a:ext cx="1857356" cy="1323439"/>
          </a:xfrm>
          <a:prstGeom prst="rect">
            <a:avLst/>
          </a:prstGeom>
          <a:noFill/>
        </p:spPr>
        <p:txBody>
          <a:bodyPr wrap="square" rtlCol="0">
            <a:spAutoFit/>
          </a:bodyPr>
          <a:lstStyle/>
          <a:p>
            <a:r>
              <a:rPr lang="fr-FR" sz="1000" dirty="0" smtClean="0">
                <a:solidFill>
                  <a:srgbClr val="FF0000"/>
                </a:solidFill>
              </a:rPr>
              <a:t>Le statu  de l’utilisateur varie en fonction de sa moyenne générale OBTENUE </a:t>
            </a:r>
          </a:p>
          <a:p>
            <a:r>
              <a:rPr lang="fr-FR" sz="1000" dirty="0" smtClean="0">
                <a:solidFill>
                  <a:srgbClr val="FF0000"/>
                </a:solidFill>
              </a:rPr>
              <a:t>5/5 = Assez bien vue</a:t>
            </a:r>
          </a:p>
          <a:p>
            <a:r>
              <a:rPr lang="fr-FR" sz="1000" dirty="0" smtClean="0">
                <a:solidFill>
                  <a:srgbClr val="FF0000"/>
                </a:solidFill>
              </a:rPr>
              <a:t>4/5 = Bien vue</a:t>
            </a:r>
          </a:p>
          <a:p>
            <a:r>
              <a:rPr lang="fr-FR" sz="1000" dirty="0" smtClean="0">
                <a:solidFill>
                  <a:srgbClr val="FF0000"/>
                </a:solidFill>
              </a:rPr>
              <a:t>3/5 = Passable </a:t>
            </a:r>
          </a:p>
          <a:p>
            <a:r>
              <a:rPr lang="fr-FR" sz="1000" dirty="0" smtClean="0">
                <a:solidFill>
                  <a:srgbClr val="FF0000"/>
                </a:solidFill>
              </a:rPr>
              <a:t>2/5 = doit faire des efforts</a:t>
            </a:r>
          </a:p>
          <a:p>
            <a:r>
              <a:rPr lang="fr-FR" sz="1000" dirty="0" smtClean="0">
                <a:solidFill>
                  <a:srgbClr val="FF0000"/>
                </a:solidFill>
              </a:rPr>
              <a:t>1/5 = mauvaise réputation </a:t>
            </a:r>
            <a:endParaRPr lang="fr-FR" sz="1000" dirty="0">
              <a:solidFill>
                <a:srgbClr val="FF0000"/>
              </a:solidFill>
            </a:endParaRPr>
          </a:p>
        </p:txBody>
      </p:sp>
      <p:sp>
        <p:nvSpPr>
          <p:cNvPr id="155" name="ZoneTexte 154"/>
          <p:cNvSpPr txBox="1"/>
          <p:nvPr/>
        </p:nvSpPr>
        <p:spPr>
          <a:xfrm>
            <a:off x="4572000" y="3857628"/>
            <a:ext cx="2214578" cy="1323439"/>
          </a:xfrm>
          <a:prstGeom prst="rect">
            <a:avLst/>
          </a:prstGeom>
          <a:noFill/>
        </p:spPr>
        <p:txBody>
          <a:bodyPr wrap="square" rtlCol="0">
            <a:spAutoFit/>
          </a:bodyPr>
          <a:lstStyle/>
          <a:p>
            <a:r>
              <a:rPr lang="fr-FR" sz="1000" dirty="0" smtClean="0">
                <a:solidFill>
                  <a:srgbClr val="FF0000"/>
                </a:solidFill>
              </a:rPr>
              <a:t>Le statu «  Envers les autres  » de l’utilisateur varie en fonction de sa moyenne générale des notes DONNEES</a:t>
            </a:r>
          </a:p>
          <a:p>
            <a:r>
              <a:rPr lang="fr-FR" sz="1000" dirty="0" smtClean="0">
                <a:solidFill>
                  <a:srgbClr val="FF0000"/>
                </a:solidFill>
              </a:rPr>
              <a:t>5/5 = Très sympa</a:t>
            </a:r>
          </a:p>
          <a:p>
            <a:r>
              <a:rPr lang="fr-FR" sz="1000" dirty="0" smtClean="0">
                <a:solidFill>
                  <a:srgbClr val="FF0000"/>
                </a:solidFill>
              </a:rPr>
              <a:t>4/5 = Sympa</a:t>
            </a:r>
          </a:p>
          <a:p>
            <a:r>
              <a:rPr lang="fr-FR" sz="1000" dirty="0" smtClean="0">
                <a:solidFill>
                  <a:srgbClr val="FF0000"/>
                </a:solidFill>
              </a:rPr>
              <a:t>3/5 = Passable </a:t>
            </a:r>
          </a:p>
          <a:p>
            <a:r>
              <a:rPr lang="fr-FR" sz="1000" dirty="0" smtClean="0">
                <a:solidFill>
                  <a:srgbClr val="FF0000"/>
                </a:solidFill>
              </a:rPr>
              <a:t>2/5 = Pas sympa</a:t>
            </a:r>
          </a:p>
          <a:p>
            <a:r>
              <a:rPr lang="fr-FR" sz="1000" dirty="0" smtClean="0">
                <a:solidFill>
                  <a:srgbClr val="FF0000"/>
                </a:solidFill>
              </a:rPr>
              <a:t>1/5 = M2chant </a:t>
            </a:r>
            <a:endParaRPr lang="fr-FR" sz="1000" dirty="0">
              <a:solidFill>
                <a:srgbClr val="FF0000"/>
              </a:solidFill>
            </a:endParaRPr>
          </a:p>
        </p:txBody>
      </p:sp>
      <p:cxnSp>
        <p:nvCxnSpPr>
          <p:cNvPr id="157" name="Connecteur droit avec flèche 156"/>
          <p:cNvCxnSpPr>
            <a:endCxn id="155" idx="1"/>
          </p:cNvCxnSpPr>
          <p:nvPr/>
        </p:nvCxnSpPr>
        <p:spPr>
          <a:xfrm>
            <a:off x="1357290" y="4214818"/>
            <a:ext cx="3214710" cy="3045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63" name="Picture 2" descr="Khayreddine Bounabi"/>
          <p:cNvPicPr>
            <a:picLocks noChangeAspect="1" noChangeArrowheads="1"/>
          </p:cNvPicPr>
          <p:nvPr/>
        </p:nvPicPr>
        <p:blipFill>
          <a:blip r:embed="rId2"/>
          <a:srcRect/>
          <a:stretch>
            <a:fillRect/>
          </a:stretch>
        </p:blipFill>
        <p:spPr bwMode="auto">
          <a:xfrm>
            <a:off x="7286644" y="4286256"/>
            <a:ext cx="500066" cy="500067"/>
          </a:xfrm>
          <a:prstGeom prst="rect">
            <a:avLst/>
          </a:prstGeom>
          <a:noFill/>
        </p:spPr>
      </p:pic>
      <p:sp>
        <p:nvSpPr>
          <p:cNvPr id="164" name="ZoneTexte 163"/>
          <p:cNvSpPr txBox="1"/>
          <p:nvPr/>
        </p:nvSpPr>
        <p:spPr>
          <a:xfrm>
            <a:off x="142844" y="5461100"/>
            <a:ext cx="1214446" cy="253916"/>
          </a:xfrm>
          <a:prstGeom prst="rect">
            <a:avLst/>
          </a:prstGeom>
          <a:noFill/>
        </p:spPr>
        <p:txBody>
          <a:bodyPr wrap="square" rtlCol="0">
            <a:spAutoFit/>
          </a:bodyPr>
          <a:lstStyle/>
          <a:p>
            <a:r>
              <a:rPr lang="fr-FR" sz="1050" b="1" dirty="0" smtClean="0">
                <a:hlinkClick r:id="rId21" action="ppaction://hlinksldjump"/>
              </a:rPr>
              <a:t>Modifier le profil</a:t>
            </a:r>
            <a:endParaRPr lang="fr-FR" sz="1050" b="1" dirty="0"/>
          </a:p>
        </p:txBody>
      </p:sp>
      <p:pic>
        <p:nvPicPr>
          <p:cNvPr id="99" name="Picture 8"/>
          <p:cNvPicPr>
            <a:picLocks noChangeAspect="1" noChangeArrowheads="1"/>
          </p:cNvPicPr>
          <p:nvPr/>
        </p:nvPicPr>
        <p:blipFill>
          <a:blip r:embed="rId22"/>
          <a:srcRect/>
          <a:stretch>
            <a:fillRect/>
          </a:stretch>
        </p:blipFill>
        <p:spPr bwMode="auto">
          <a:xfrm>
            <a:off x="6715140" y="785794"/>
            <a:ext cx="285752" cy="304802"/>
          </a:xfrm>
          <a:prstGeom prst="rect">
            <a:avLst/>
          </a:prstGeom>
          <a:noFill/>
          <a:ln w="9525">
            <a:noFill/>
            <a:miter lim="800000"/>
            <a:headEnd/>
            <a:tailEnd/>
          </a:ln>
          <a:effectLst/>
        </p:spPr>
      </p:pic>
      <p:sp>
        <p:nvSpPr>
          <p:cNvPr id="100" name="Rectangle à coins arrondis 99"/>
          <p:cNvSpPr/>
          <p:nvPr/>
        </p:nvSpPr>
        <p:spPr>
          <a:xfrm>
            <a:off x="7072330" y="785794"/>
            <a:ext cx="2000232" cy="285751"/>
          </a:xfrm>
          <a:prstGeom prst="roundRect">
            <a:avLst/>
          </a:prstGeom>
          <a:solidFill>
            <a:schemeClr val="bg1"/>
          </a:solidFill>
          <a:ln w="19050">
            <a:solidFill>
              <a:schemeClr val="bg1">
                <a:lumMod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smtClean="0">
                <a:solidFill>
                  <a:schemeClr val="bg1">
                    <a:lumMod val="65000"/>
                  </a:schemeClr>
                </a:solidFill>
              </a:rPr>
              <a:t>chercher des publications, des amis …</a:t>
            </a:r>
            <a:endParaRPr lang="fr-FR" sz="900" dirty="0">
              <a:solidFill>
                <a:schemeClr val="bg1">
                  <a:lumMod val="65000"/>
                </a:schemeClr>
              </a:solidFill>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14289</TotalTime>
  <Words>1939</Words>
  <Application>Microsoft Office PowerPoint</Application>
  <PresentationFormat>Affichage à l'écran (4:3)</PresentationFormat>
  <Paragraphs>776</Paragraphs>
  <Slides>19</Slides>
  <Notes>4</Notes>
  <HiddenSlides>16</HiddenSlides>
  <MMClips>0</MMClips>
  <ScaleCrop>false</ScaleCrop>
  <HeadingPairs>
    <vt:vector size="4" baseType="variant">
      <vt:variant>
        <vt:lpstr>Thème</vt:lpstr>
      </vt:variant>
      <vt:variant>
        <vt:i4>1</vt:i4>
      </vt:variant>
      <vt:variant>
        <vt:lpstr>Titres des diapositives</vt:lpstr>
      </vt:variant>
      <vt:variant>
        <vt:i4>19</vt:i4>
      </vt:variant>
    </vt:vector>
  </HeadingPairs>
  <TitlesOfParts>
    <vt:vector size="20" baseType="lpstr">
      <vt:lpstr>Thème Office</vt:lpstr>
      <vt:lpstr>Diapositive 1</vt:lpstr>
      <vt:lpstr>Diapositive 2</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vector>
  </TitlesOfParts>
  <Company>ORDICENTRE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Popok-garik</dc:creator>
  <cp:lastModifiedBy>Popok-garik</cp:lastModifiedBy>
  <cp:revision>179</cp:revision>
  <dcterms:created xsi:type="dcterms:W3CDTF">2015-01-29T13:03:58Z</dcterms:created>
  <dcterms:modified xsi:type="dcterms:W3CDTF">2015-02-24T16:00:50Z</dcterms:modified>
</cp:coreProperties>
</file>